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2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28"/>
  </p:notesMasterIdLst>
  <p:sldIdLst>
    <p:sldId id="363" r:id="rId4"/>
    <p:sldId id="366" r:id="rId5"/>
    <p:sldId id="368" r:id="rId6"/>
    <p:sldId id="259" r:id="rId7"/>
    <p:sldId id="370" r:id="rId8"/>
    <p:sldId id="371" r:id="rId9"/>
    <p:sldId id="317" r:id="rId10"/>
    <p:sldId id="372" r:id="rId11"/>
    <p:sldId id="373" r:id="rId12"/>
    <p:sldId id="258" r:id="rId13"/>
    <p:sldId id="376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323" r:id="rId24"/>
    <p:sldId id="324" r:id="rId25"/>
    <p:sldId id="374" r:id="rId26"/>
    <p:sldId id="33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109"/>
    <a:srgbClr val="035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C30DA3-D434-41BE-9F9E-8CEF940F49AE}"/>
              </a:ext>
            </a:extLst>
          </p:cNvPr>
          <p:cNvGrpSpPr/>
          <p:nvPr userDrawn="1"/>
        </p:nvGrpSpPr>
        <p:grpSpPr>
          <a:xfrm>
            <a:off x="1200508" y="1779191"/>
            <a:ext cx="1512000" cy="2654855"/>
            <a:chOff x="445712" y="1449040"/>
            <a:chExt cx="2113018" cy="392417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36CEC37-AE54-4204-926B-C76F46588CF5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60B77A-53FD-4AF2-A307-E9092175FAE6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77FDCAC-7B49-41A2-BE9C-391E7056C08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0F1F554-1B98-471E-A329-2CCFAEA07233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6520737B-1186-4E1C-A360-4B9B8D32D5FB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10" name="Group 3">
            <a:extLst>
              <a:ext uri="{FF2B5EF4-FFF2-40B4-BE49-F238E27FC236}">
                <a16:creationId xmlns:a16="http://schemas.microsoft.com/office/drawing/2014/main" id="{A3D8A21E-0901-48B8-A295-7A257C040765}"/>
              </a:ext>
            </a:extLst>
          </p:cNvPr>
          <p:cNvGrpSpPr/>
          <p:nvPr userDrawn="1"/>
        </p:nvGrpSpPr>
        <p:grpSpPr>
          <a:xfrm>
            <a:off x="3962075" y="1779191"/>
            <a:ext cx="1512000" cy="2654855"/>
            <a:chOff x="445712" y="1449040"/>
            <a:chExt cx="2113018" cy="3924176"/>
          </a:xfrm>
        </p:grpSpPr>
        <p:sp>
          <p:nvSpPr>
            <p:cNvPr id="11" name="Rounded Rectangle 4">
              <a:extLst>
                <a:ext uri="{FF2B5EF4-FFF2-40B4-BE49-F238E27FC236}">
                  <a16:creationId xmlns:a16="http://schemas.microsoft.com/office/drawing/2014/main" id="{6A107028-0C6A-44AE-9857-3E19BFBC6250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8B5810DE-111C-4544-99EB-EF865DE49C8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13" name="Group 6">
              <a:extLst>
                <a:ext uri="{FF2B5EF4-FFF2-40B4-BE49-F238E27FC236}">
                  <a16:creationId xmlns:a16="http://schemas.microsoft.com/office/drawing/2014/main" id="{0E56DDB0-CF1E-4473-9566-2CF400B1D03B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4" name="Oval 7">
                <a:extLst>
                  <a:ext uri="{FF2B5EF4-FFF2-40B4-BE49-F238E27FC236}">
                    <a16:creationId xmlns:a16="http://schemas.microsoft.com/office/drawing/2014/main" id="{675AE696-9854-4F9F-8328-3D901AB87BC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5" name="Rounded Rectangle 8">
                <a:extLst>
                  <a:ext uri="{FF2B5EF4-FFF2-40B4-BE49-F238E27FC236}">
                    <a16:creationId xmlns:a16="http://schemas.microsoft.com/office/drawing/2014/main" id="{1EE822FB-BAB6-4765-BAB8-F8CFD8DBD1CA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16" name="Group 3">
            <a:extLst>
              <a:ext uri="{FF2B5EF4-FFF2-40B4-BE49-F238E27FC236}">
                <a16:creationId xmlns:a16="http://schemas.microsoft.com/office/drawing/2014/main" id="{738D86BF-9B29-48E5-9140-E38AC9180C0A}"/>
              </a:ext>
            </a:extLst>
          </p:cNvPr>
          <p:cNvGrpSpPr/>
          <p:nvPr userDrawn="1"/>
        </p:nvGrpSpPr>
        <p:grpSpPr>
          <a:xfrm>
            <a:off x="6723642" y="1779191"/>
            <a:ext cx="1512000" cy="2654855"/>
            <a:chOff x="445712" y="1449040"/>
            <a:chExt cx="2113018" cy="3924176"/>
          </a:xfrm>
        </p:grpSpPr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C5C12189-4C71-4BA8-8527-F51EDF15CAED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B007A9B8-7BCE-4BAD-861E-F43AF30C90AB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19" name="Group 6">
              <a:extLst>
                <a:ext uri="{FF2B5EF4-FFF2-40B4-BE49-F238E27FC236}">
                  <a16:creationId xmlns:a16="http://schemas.microsoft.com/office/drawing/2014/main" id="{4A5516E4-ACA7-4C98-A9FA-5A5DA37FFCCE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20" name="Oval 7">
                <a:extLst>
                  <a:ext uri="{FF2B5EF4-FFF2-40B4-BE49-F238E27FC236}">
                    <a16:creationId xmlns:a16="http://schemas.microsoft.com/office/drawing/2014/main" id="{1ABA39FE-6EF1-4D4F-88E8-D71FF652C862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21" name="Rounded Rectangle 8">
                <a:extLst>
                  <a:ext uri="{FF2B5EF4-FFF2-40B4-BE49-F238E27FC236}">
                    <a16:creationId xmlns:a16="http://schemas.microsoft.com/office/drawing/2014/main" id="{66C97352-4633-4B25-8910-54F3DE0B49BF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22" name="Group 3">
            <a:extLst>
              <a:ext uri="{FF2B5EF4-FFF2-40B4-BE49-F238E27FC236}">
                <a16:creationId xmlns:a16="http://schemas.microsoft.com/office/drawing/2014/main" id="{04F1116B-7469-4702-BC97-5420486D2D58}"/>
              </a:ext>
            </a:extLst>
          </p:cNvPr>
          <p:cNvGrpSpPr/>
          <p:nvPr userDrawn="1"/>
        </p:nvGrpSpPr>
        <p:grpSpPr>
          <a:xfrm>
            <a:off x="9485208" y="1779191"/>
            <a:ext cx="1512000" cy="2654855"/>
            <a:chOff x="445712" y="1449040"/>
            <a:chExt cx="2113018" cy="3924176"/>
          </a:xfrm>
        </p:grpSpPr>
        <p:sp>
          <p:nvSpPr>
            <p:cNvPr id="23" name="Rounded Rectangle 4">
              <a:extLst>
                <a:ext uri="{FF2B5EF4-FFF2-40B4-BE49-F238E27FC236}">
                  <a16:creationId xmlns:a16="http://schemas.microsoft.com/office/drawing/2014/main" id="{15189DD4-56C8-4F92-A3F9-AA93E4F0FBC1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DDFA377A-F4DE-4B15-81AA-EEE8672B6FFD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25" name="Group 6">
              <a:extLst>
                <a:ext uri="{FF2B5EF4-FFF2-40B4-BE49-F238E27FC236}">
                  <a16:creationId xmlns:a16="http://schemas.microsoft.com/office/drawing/2014/main" id="{CDCB2C5B-89AF-42D3-BF78-E8D584186530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26" name="Oval 7">
                <a:extLst>
                  <a:ext uri="{FF2B5EF4-FFF2-40B4-BE49-F238E27FC236}">
                    <a16:creationId xmlns:a16="http://schemas.microsoft.com/office/drawing/2014/main" id="{9C3DE81D-34C4-48C5-A7F5-234384138E35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27" name="Rounded Rectangle 8">
                <a:extLst>
                  <a:ext uri="{FF2B5EF4-FFF2-40B4-BE49-F238E27FC236}">
                    <a16:creationId xmlns:a16="http://schemas.microsoft.com/office/drawing/2014/main" id="{753A738C-E9C5-4E32-A7A1-0F88BCDA2416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28" name="그림 개체 틀 2">
            <a:extLst>
              <a:ext uri="{FF2B5EF4-FFF2-40B4-BE49-F238E27FC236}">
                <a16:creationId xmlns:a16="http://schemas.microsoft.com/office/drawing/2014/main" id="{CB46EA28-DC0E-4334-ACB7-F2FA90F1903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0508" y="2037611"/>
            <a:ext cx="1332000" cy="20972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0" name="그림 개체 틀 2">
            <a:extLst>
              <a:ext uri="{FF2B5EF4-FFF2-40B4-BE49-F238E27FC236}">
                <a16:creationId xmlns:a16="http://schemas.microsoft.com/office/drawing/2014/main" id="{7EA98078-7EAF-4581-923B-BCD15A2A257E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052075" y="2037611"/>
            <a:ext cx="1332000" cy="20972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2" name="그림 개체 틀 2">
            <a:extLst>
              <a:ext uri="{FF2B5EF4-FFF2-40B4-BE49-F238E27FC236}">
                <a16:creationId xmlns:a16="http://schemas.microsoft.com/office/drawing/2014/main" id="{443199E8-68A9-4546-8543-4915CC0C5410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6813642" y="2037611"/>
            <a:ext cx="1332000" cy="20972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4" name="그림 개체 틀 2">
            <a:extLst>
              <a:ext uri="{FF2B5EF4-FFF2-40B4-BE49-F238E27FC236}">
                <a16:creationId xmlns:a16="http://schemas.microsoft.com/office/drawing/2014/main" id="{7D111F3C-4DF5-4941-AC67-67B80936F5E9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9575208" y="2037611"/>
            <a:ext cx="1332000" cy="20972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79E89AF0-20DB-46F0-9A15-2E35A3D0BF5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23554" y="791473"/>
            <a:ext cx="4284617" cy="5574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6A177AD-A22D-4DBB-BF10-A6EEBF4613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47954" y="791473"/>
            <a:ext cx="2577737" cy="258330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9C037173-B5D0-413D-AC9E-FFD6E9E766F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65475" y="791473"/>
            <a:ext cx="2577737" cy="258330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7F9B499-92A2-4E7D-8966-0C284809B65B}"/>
              </a:ext>
            </a:extLst>
          </p:cNvPr>
          <p:cNvSpPr/>
          <p:nvPr userDrawn="1"/>
        </p:nvSpPr>
        <p:spPr>
          <a:xfrm>
            <a:off x="0" y="1082710"/>
            <a:ext cx="12192000" cy="469258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3052E92-DCFE-4CC2-BDE0-E540E1CB28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208315"/>
            <a:ext cx="12192000" cy="44413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FF7BDD8C-DBA7-4764-A656-F919427114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85633" y="1708875"/>
            <a:ext cx="6624970" cy="282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72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 And Send To Back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88D4141-DDEB-40F4-B784-0C7E8499AC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8F181D7-1D78-4A9F-891E-7FF1339D8D06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5015620" y="1422245"/>
            <a:ext cx="7176380" cy="468052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B2D35DD-3012-4060-B307-222D845BBC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96F6EC6F-CD4C-4990-A245-26A2E187E7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5161" y="1953290"/>
            <a:ext cx="7356839" cy="219862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A2E5076-EB3B-4F2A-B1CA-DF4FCDC804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2E3BCD6D-C303-4864-B3F7-57504C804BA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406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Insert Your Image And Send To Back</a:t>
            </a:r>
            <a:endParaRPr lang="ko-KR" altLang="en-US" dirty="0"/>
          </a:p>
        </p:txBody>
      </p:sp>
      <p:sp>
        <p:nvSpPr>
          <p:cNvPr id="3" name="그림 개체 틀 8">
            <a:extLst>
              <a:ext uri="{FF2B5EF4-FFF2-40B4-BE49-F238E27FC236}">
                <a16:creationId xmlns:a16="http://schemas.microsoft.com/office/drawing/2014/main" id="{3467D47C-FBB8-4493-8D52-7F3F238780F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68001" y="3429000"/>
            <a:ext cx="406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Insert Your Image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6814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1277600" y="0"/>
            <a:ext cx="9144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11277600" y="5486400"/>
            <a:ext cx="9144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800" y="0"/>
                </a:moveTo>
                <a:lnTo>
                  <a:pt x="0" y="0"/>
                </a:ln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0672" y="512826"/>
            <a:ext cx="11310653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17763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1277600" y="0"/>
            <a:ext cx="9144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11277600" y="5486400"/>
            <a:ext cx="9144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800" y="0"/>
                </a:moveTo>
                <a:lnTo>
                  <a:pt x="0" y="0"/>
                </a:ln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48894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1277600" y="0"/>
            <a:ext cx="9144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685800" y="6172200"/>
                </a:moveTo>
                <a:lnTo>
                  <a:pt x="0" y="6172200"/>
                </a:lnTo>
                <a:lnTo>
                  <a:pt x="0" y="6858000"/>
                </a:lnTo>
                <a:lnTo>
                  <a:pt x="685800" y="6858000"/>
                </a:lnTo>
                <a:lnTo>
                  <a:pt x="685800" y="6172200"/>
                </a:lnTo>
                <a:close/>
              </a:path>
              <a:path w="685800" h="6858000">
                <a:moveTo>
                  <a:pt x="685800" y="0"/>
                </a:moveTo>
                <a:lnTo>
                  <a:pt x="0" y="0"/>
                </a:lnTo>
                <a:lnTo>
                  <a:pt x="0" y="5486400"/>
                </a:lnTo>
                <a:lnTo>
                  <a:pt x="685800" y="5486400"/>
                </a:lnTo>
                <a:lnTo>
                  <a:pt x="685800" y="0"/>
                </a:lnTo>
                <a:close/>
              </a:path>
            </a:pathLst>
          </a:custGeom>
          <a:solidFill>
            <a:srgbClr val="675E4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11277600" y="5486400"/>
            <a:ext cx="9144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685800" y="0"/>
                </a:moveTo>
                <a:lnTo>
                  <a:pt x="0" y="0"/>
                </a:lnTo>
                <a:lnTo>
                  <a:pt x="0" y="685800"/>
                </a:lnTo>
                <a:lnTo>
                  <a:pt x="685800" y="685800"/>
                </a:lnTo>
                <a:lnTo>
                  <a:pt x="685800" y="0"/>
                </a:lnTo>
                <a:close/>
              </a:path>
            </a:pathLst>
          </a:custGeom>
          <a:solidFill>
            <a:srgbClr val="A9A47B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386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88" r:id="rId15"/>
    <p:sldLayoutId id="2147483687" r:id="rId16"/>
    <p:sldLayoutId id="2147483671" r:id="rId17"/>
    <p:sldLayoutId id="2147483672" r:id="rId18"/>
    <p:sldLayoutId id="2147483690" r:id="rId19"/>
    <p:sldLayoutId id="2147483691" r:id="rId20"/>
    <p:sldLayoutId id="2147483692" r:id="rId21"/>
    <p:sldLayoutId id="2147483693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ntimeter.com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quizizz.com/" TargetMode="Externa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://join.quizizz.com/" TargetMode="Externa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4FDFE080-7475-4FC2-9FFD-A361F719381E}"/>
              </a:ext>
            </a:extLst>
          </p:cNvPr>
          <p:cNvGrpSpPr/>
          <p:nvPr/>
        </p:nvGrpSpPr>
        <p:grpSpPr>
          <a:xfrm>
            <a:off x="0" y="126999"/>
            <a:ext cx="9789171" cy="6400357"/>
            <a:chOff x="6500114" y="274635"/>
            <a:chExt cx="9557041" cy="679604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8B135A4-E404-492F-A148-A6DA3E196F2F}"/>
                </a:ext>
              </a:extLst>
            </p:cNvPr>
            <p:cNvSpPr txBox="1"/>
            <p:nvPr/>
          </p:nvSpPr>
          <p:spPr>
            <a:xfrm>
              <a:off x="6500114" y="274635"/>
              <a:ext cx="9557041" cy="153597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Media </a:t>
              </a:r>
              <a:r>
                <a:rPr lang="en-US" sz="4400" dirty="0" err="1">
                  <a:solidFill>
                    <a:schemeClr val="bg1"/>
                  </a:solidFill>
                  <a:latin typeface="+mj-lt"/>
                </a:rPr>
                <a:t>Pembelajaran</a:t>
              </a:r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 </a:t>
              </a:r>
            </a:p>
            <a:p>
              <a:r>
                <a:rPr lang="en-US" sz="4400" dirty="0" err="1">
                  <a:solidFill>
                    <a:schemeClr val="bg1"/>
                  </a:solidFill>
                  <a:latin typeface="+mj-lt"/>
                </a:rPr>
                <a:t>Interaktif</a:t>
              </a:r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 dan </a:t>
              </a:r>
              <a:r>
                <a:rPr lang="en-US" sz="4400" dirty="0" err="1">
                  <a:solidFill>
                    <a:schemeClr val="bg1"/>
                  </a:solidFill>
                  <a:latin typeface="+mj-lt"/>
                </a:rPr>
                <a:t>Menyenangkan</a:t>
              </a:r>
              <a:endParaRPr lang="en-US" sz="4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40B7C1A-C50C-404D-A7B2-1762B76D5ED9}"/>
                </a:ext>
              </a:extLst>
            </p:cNvPr>
            <p:cNvSpPr txBox="1"/>
            <p:nvPr/>
          </p:nvSpPr>
          <p:spPr>
            <a:xfrm>
              <a:off x="6687103" y="6057584"/>
              <a:ext cx="7146043" cy="10130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dirty="0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By Ruslan </a:t>
              </a:r>
              <a:r>
                <a:rPr lang="en-US" altLang="ko-KR" sz="2800" dirty="0" err="1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Thohirin</a:t>
              </a:r>
              <a:r>
                <a:rPr lang="en-US" altLang="ko-KR" sz="2800" dirty="0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, </a:t>
              </a:r>
              <a:r>
                <a:rPr lang="en-US" altLang="ko-KR" sz="2800" dirty="0" err="1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S.Ag</a:t>
              </a:r>
              <a:r>
                <a:rPr lang="en-US" altLang="ko-KR" sz="2800" dirty="0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, </a:t>
              </a:r>
              <a:r>
                <a:rPr lang="en-US" altLang="ko-KR" sz="2800" dirty="0" err="1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M.Si</a:t>
              </a:r>
              <a:endParaRPr lang="en-US" altLang="ko-KR" sz="2800" dirty="0">
                <a:solidFill>
                  <a:srgbClr val="FFFF00"/>
                </a:solidFill>
                <a:latin typeface="Arial Black" panose="020B0A04020102020204" pitchFamily="34" charset="0"/>
                <a:cs typeface="Arial" pitchFamily="34" charset="0"/>
              </a:endParaRPr>
            </a:p>
            <a:p>
              <a:r>
                <a:rPr lang="en-US" altLang="ko-KR" sz="2800" dirty="0" err="1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Ketua</a:t>
              </a:r>
              <a:r>
                <a:rPr lang="en-US" altLang="ko-KR" sz="2800" dirty="0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 </a:t>
              </a:r>
              <a:r>
                <a:rPr lang="en-US" altLang="ko-KR" sz="2800" dirty="0" err="1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Pokjawas</a:t>
              </a:r>
              <a:r>
                <a:rPr lang="en-US" altLang="ko-KR" sz="2800" dirty="0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 </a:t>
              </a:r>
              <a:r>
                <a:rPr lang="en-US" altLang="ko-KR" sz="2800" dirty="0" err="1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Jawa</a:t>
              </a:r>
              <a:r>
                <a:rPr lang="en-US" altLang="ko-KR" sz="2800" dirty="0">
                  <a:solidFill>
                    <a:srgbClr val="FFFF00"/>
                  </a:solidFill>
                  <a:latin typeface="Arial Black" panose="020B0A04020102020204" pitchFamily="34" charset="0"/>
                  <a:cs typeface="Arial" pitchFamily="34" charset="0"/>
                </a:rPr>
                <a:t> Timur</a:t>
              </a:r>
              <a:endParaRPr lang="ko-KR" altLang="en-US" sz="2800" dirty="0">
                <a:solidFill>
                  <a:srgbClr val="FFFF00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726099-716E-0D54-732D-09F290592ADE}"/>
              </a:ext>
            </a:extLst>
          </p:cNvPr>
          <p:cNvSpPr txBox="1"/>
          <p:nvPr/>
        </p:nvSpPr>
        <p:spPr>
          <a:xfrm>
            <a:off x="609467" y="2419237"/>
            <a:ext cx="48926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en-US" sz="4800" dirty="0" err="1">
                <a:solidFill>
                  <a:srgbClr val="FFFF00"/>
                </a:solidFill>
                <a:latin typeface="+mj-lt"/>
              </a:rPr>
              <a:t>Mentimeter</a:t>
            </a:r>
            <a:endParaRPr lang="en-US" sz="4800" dirty="0">
              <a:solidFill>
                <a:srgbClr val="FFFF00"/>
              </a:solidFill>
              <a:latin typeface="+mj-lt"/>
            </a:endParaRP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rgbClr val="FFFF00"/>
                </a:solidFill>
                <a:latin typeface="+mj-lt"/>
              </a:rPr>
              <a:t>Quizizz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rgbClr val="FFFF00"/>
                </a:solidFill>
                <a:latin typeface="+mj-lt"/>
              </a:rPr>
              <a:t>Prezi Video</a:t>
            </a:r>
          </a:p>
        </p:txBody>
      </p:sp>
    </p:spTree>
    <p:extLst>
      <p:ext uri="{BB962C8B-B14F-4D97-AF65-F5344CB8AC3E}">
        <p14:creationId xmlns:p14="http://schemas.microsoft.com/office/powerpoint/2010/main" val="3513071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5">
            <a:extLst>
              <a:ext uri="{FF2B5EF4-FFF2-40B4-BE49-F238E27FC236}">
                <a16:creationId xmlns:a16="http://schemas.microsoft.com/office/drawing/2014/main" id="{E40F8A18-FFA8-45A6-960A-4F561D506522}"/>
              </a:ext>
            </a:extLst>
          </p:cNvPr>
          <p:cNvGrpSpPr/>
          <p:nvPr/>
        </p:nvGrpSpPr>
        <p:grpSpPr>
          <a:xfrm>
            <a:off x="677916" y="262428"/>
            <a:ext cx="11083159" cy="6056145"/>
            <a:chOff x="2894391" y="-1932757"/>
            <a:chExt cx="4808379" cy="605614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2E8406-E476-4FCC-87EB-2286510252EB}"/>
                </a:ext>
              </a:extLst>
            </p:cNvPr>
            <p:cNvSpPr txBox="1"/>
            <p:nvPr/>
          </p:nvSpPr>
          <p:spPr>
            <a:xfrm>
              <a:off x="2894391" y="-1932757"/>
              <a:ext cx="2747269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 dirty="0" err="1">
                  <a:solidFill>
                    <a:schemeClr val="bg1"/>
                  </a:solidFill>
                  <a:latin typeface="+mj-lt"/>
                  <a:cs typeface="Arial" pitchFamily="34" charset="0"/>
                </a:rPr>
                <a:t>Mentimeter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3E198C-2F62-4A3F-B8BD-60A5F8A2D261}"/>
                </a:ext>
              </a:extLst>
            </p:cNvPr>
            <p:cNvSpPr txBox="1"/>
            <p:nvPr/>
          </p:nvSpPr>
          <p:spPr>
            <a:xfrm>
              <a:off x="2961096" y="2369062"/>
              <a:ext cx="4741674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Menti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Meter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adalah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Platform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berbasis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web yang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digunakan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untuk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mengumpulkan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tanggapan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dari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audiens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dalam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waktu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nyata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selama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presentasi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atau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 </a:t>
              </a:r>
              <a:r>
                <a:rPr lang="en-ID" sz="3600" b="0" i="0" dirty="0" err="1">
                  <a:solidFill>
                    <a:srgbClr val="FFFF00"/>
                  </a:solidFill>
                  <a:effectLst/>
                  <a:latin typeface="Söhne"/>
                </a:rPr>
                <a:t>pertemuan</a:t>
              </a:r>
              <a:r>
                <a:rPr lang="en-ID" sz="3600" b="0" i="0" dirty="0">
                  <a:solidFill>
                    <a:srgbClr val="FFFF00"/>
                  </a:solidFill>
                  <a:effectLst/>
                  <a:latin typeface="Söhne"/>
                </a:rPr>
                <a:t>.</a:t>
              </a:r>
              <a:endParaRPr lang="ko-KR" altLang="en-US" sz="3600" dirty="0">
                <a:solidFill>
                  <a:srgbClr val="FFFF00"/>
                </a:solidFill>
                <a:cs typeface="Arial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CBDFAEA-DFBD-050E-1306-A2F58F7EFCC7}"/>
              </a:ext>
            </a:extLst>
          </p:cNvPr>
          <p:cNvSpPr txBox="1"/>
          <p:nvPr/>
        </p:nvSpPr>
        <p:spPr>
          <a:xfrm>
            <a:off x="677916" y="1503346"/>
            <a:ext cx="34053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ID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Söhne"/>
              </a:rPr>
              <a:t>Alat </a:t>
            </a:r>
            <a:r>
              <a:rPr lang="en-ID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Söhne"/>
              </a:rPr>
              <a:t>Interaktif</a:t>
            </a:r>
            <a:r>
              <a:rPr lang="en-ID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Söhne"/>
              </a:rPr>
              <a:t>untuk</a:t>
            </a:r>
            <a:r>
              <a:rPr lang="en-ID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Söhne"/>
              </a:rPr>
              <a:t>Presentasi</a:t>
            </a:r>
            <a:endParaRPr lang="en-ID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EC4C1F-A0E7-5769-7D51-60FAAC07156F}"/>
              </a:ext>
            </a:extLst>
          </p:cNvPr>
          <p:cNvSpPr txBox="1"/>
          <p:nvPr/>
        </p:nvSpPr>
        <p:spPr>
          <a:xfrm>
            <a:off x="677916" y="2624703"/>
            <a:ext cx="351571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de-DE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Söhne"/>
              </a:rPr>
              <a:t>Mengumpulkan Tanggapan Langsung dari Audiens</a:t>
            </a:r>
            <a:endParaRPr lang="en-ID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2" descr="Mentimeter designs, themes, templates and downloadable ...">
            <a:extLst>
              <a:ext uri="{FF2B5EF4-FFF2-40B4-BE49-F238E27FC236}">
                <a16:creationId xmlns:a16="http://schemas.microsoft.com/office/drawing/2014/main" id="{839AC5C4-43CD-43AE-F4C4-111FBB894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628" y="262428"/>
            <a:ext cx="5738648" cy="434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984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entimeter designs, themes, templates and downloadable ...">
            <a:extLst>
              <a:ext uri="{FF2B5EF4-FFF2-40B4-BE49-F238E27FC236}">
                <a16:creationId xmlns:a16="http://schemas.microsoft.com/office/drawing/2014/main" id="{ECC239F1-15B6-454D-0DFD-29DE31059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434" y="3428999"/>
            <a:ext cx="4195287" cy="314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EB5F71-DD65-7A26-80E6-F59DDC9CCA1B}"/>
              </a:ext>
            </a:extLst>
          </p:cNvPr>
          <p:cNvSpPr txBox="1"/>
          <p:nvPr/>
        </p:nvSpPr>
        <p:spPr>
          <a:xfrm>
            <a:off x="7729434" y="2505669"/>
            <a:ext cx="388236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dirty="0" err="1">
                <a:solidFill>
                  <a:schemeClr val="bg1"/>
                </a:solidFill>
                <a:cs typeface="Arial" pitchFamily="34" charset="0"/>
              </a:rPr>
              <a:t>Mentimeter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33281D-1A31-D86D-7667-5F7A8407271C}"/>
              </a:ext>
            </a:extLst>
          </p:cNvPr>
          <p:cNvSpPr txBox="1"/>
          <p:nvPr/>
        </p:nvSpPr>
        <p:spPr>
          <a:xfrm>
            <a:off x="267278" y="289679"/>
            <a:ext cx="72686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3600" b="0" i="0" dirty="0" err="1">
                <a:solidFill>
                  <a:schemeClr val="bg1"/>
                </a:solidFill>
                <a:effectLst/>
                <a:latin typeface="Söhne"/>
              </a:rPr>
              <a:t>Berikut</a:t>
            </a:r>
            <a:r>
              <a:rPr lang="en-ID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600" b="0" i="0" dirty="0" err="1">
                <a:solidFill>
                  <a:schemeClr val="bg1"/>
                </a:solidFill>
                <a:effectLst/>
                <a:latin typeface="Söhne"/>
              </a:rPr>
              <a:t>adalah</a:t>
            </a:r>
            <a:r>
              <a:rPr lang="en-ID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600" b="0" i="0" dirty="0" err="1">
                <a:solidFill>
                  <a:schemeClr val="bg1"/>
                </a:solidFill>
                <a:effectLst/>
                <a:latin typeface="Söhne"/>
              </a:rPr>
              <a:t>cara</a:t>
            </a:r>
            <a:r>
              <a:rPr lang="en-ID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600" b="0" i="0" dirty="0" err="1">
                <a:solidFill>
                  <a:schemeClr val="bg1"/>
                </a:solidFill>
                <a:effectLst/>
                <a:latin typeface="Söhne"/>
              </a:rPr>
              <a:t>kerja</a:t>
            </a:r>
            <a:r>
              <a:rPr lang="en-ID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600" b="0" i="0" dirty="0" err="1">
                <a:solidFill>
                  <a:schemeClr val="bg1"/>
                </a:solidFill>
                <a:effectLst/>
                <a:latin typeface="Söhne"/>
              </a:rPr>
              <a:t>Mentimeter</a:t>
            </a:r>
            <a:r>
              <a:rPr lang="en-ID" sz="3600" b="0" i="0" dirty="0">
                <a:solidFill>
                  <a:schemeClr val="bg1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chemeClr val="bg1"/>
              </a:solidFill>
              <a:effectLst/>
              <a:latin typeface="Söhne"/>
            </a:endParaRPr>
          </a:p>
          <a:p>
            <a:pPr algn="l"/>
            <a:endParaRPr lang="en-ID" sz="2400" b="0" i="0" dirty="0">
              <a:solidFill>
                <a:schemeClr val="bg1"/>
              </a:solidFill>
              <a:effectLst/>
              <a:latin typeface="Söhne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3D40F4-2233-5984-64A1-EE9234183558}"/>
              </a:ext>
            </a:extLst>
          </p:cNvPr>
          <p:cNvSpPr txBox="1"/>
          <p:nvPr/>
        </p:nvSpPr>
        <p:spPr>
          <a:xfrm>
            <a:off x="731393" y="1378574"/>
            <a:ext cx="6804524" cy="4448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Membuat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Pertanyaan</a:t>
            </a:r>
            <a:endParaRPr lang="en-ID" sz="3200" b="0" i="0" dirty="0">
              <a:solidFill>
                <a:schemeClr val="bg1"/>
              </a:solidFill>
              <a:effectLst/>
              <a:latin typeface="Söhne"/>
            </a:endParaRP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Memilih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Tampilan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Pertanyaan</a:t>
            </a:r>
            <a:endParaRPr lang="en-ID" sz="3200" b="0" i="0" dirty="0">
              <a:solidFill>
                <a:schemeClr val="bg1"/>
              </a:solidFill>
              <a:effectLst/>
              <a:latin typeface="Söhne"/>
            </a:endParaRP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Menghadirkan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Pertanyaan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:</a:t>
            </a:r>
            <a:endParaRPr lang="en-ID" sz="3200" b="0" i="0" dirty="0">
              <a:solidFill>
                <a:schemeClr val="bg1"/>
              </a:solidFill>
              <a:effectLst/>
              <a:latin typeface="Söhne"/>
            </a:endParaRP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Audiens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Memberikan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Tanggapan</a:t>
            </a:r>
            <a:endParaRPr lang="en-ID" sz="3200" b="0" i="0" dirty="0">
              <a:solidFill>
                <a:schemeClr val="bg1"/>
              </a:solidFill>
              <a:effectLst/>
              <a:latin typeface="Söhne"/>
            </a:endParaRP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Tampilan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 Data </a:t>
            </a: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Langsung</a:t>
            </a:r>
            <a:endParaRPr lang="en-ID" sz="3200" b="0" i="0" dirty="0">
              <a:solidFill>
                <a:schemeClr val="bg1"/>
              </a:solidFill>
              <a:effectLst/>
              <a:latin typeface="Söhne"/>
            </a:endParaRP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Analisis</a:t>
            </a:r>
            <a:r>
              <a:rPr lang="en-ID" sz="3200" b="1" i="0" dirty="0">
                <a:solidFill>
                  <a:schemeClr val="bg1"/>
                </a:solidFill>
                <a:effectLst/>
                <a:latin typeface="Söhne"/>
              </a:rPr>
              <a:t> dan </a:t>
            </a:r>
            <a:r>
              <a:rPr lang="en-ID" sz="3200" b="1" i="0" dirty="0" err="1">
                <a:solidFill>
                  <a:schemeClr val="bg1"/>
                </a:solidFill>
                <a:effectLst/>
                <a:latin typeface="Söhne"/>
              </a:rPr>
              <a:t>Diskusi</a:t>
            </a:r>
            <a:endParaRPr lang="en-ID" sz="3200" b="0" i="0" dirty="0">
              <a:solidFill>
                <a:schemeClr val="bg1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36467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F28F75C6-79AC-4EB2-A794-92CBBFE1FC7F}"/>
              </a:ext>
            </a:extLst>
          </p:cNvPr>
          <p:cNvSpPr/>
          <p:nvPr/>
        </p:nvSpPr>
        <p:spPr>
          <a:xfrm>
            <a:off x="456243" y="2468240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1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D2602648-BE05-4016-B4C0-A98B5300A591}"/>
              </a:ext>
            </a:extLst>
          </p:cNvPr>
          <p:cNvSpPr/>
          <p:nvPr/>
        </p:nvSpPr>
        <p:spPr>
          <a:xfrm>
            <a:off x="456243" y="3532606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2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7D2AD18F-B27B-4472-A4F6-C799DD6C502D}"/>
              </a:ext>
            </a:extLst>
          </p:cNvPr>
          <p:cNvSpPr/>
          <p:nvPr/>
        </p:nvSpPr>
        <p:spPr>
          <a:xfrm>
            <a:off x="574440" y="4553806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3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9F9C5054-F01D-40F3-8A8C-42AA0D058C64}"/>
              </a:ext>
            </a:extLst>
          </p:cNvPr>
          <p:cNvSpPr/>
          <p:nvPr/>
        </p:nvSpPr>
        <p:spPr>
          <a:xfrm>
            <a:off x="574440" y="5618172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4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D857F134-F361-4A05-A2D9-C832ECFD2A40}"/>
              </a:ext>
            </a:extLst>
          </p:cNvPr>
          <p:cNvSpPr/>
          <p:nvPr/>
        </p:nvSpPr>
        <p:spPr>
          <a:xfrm>
            <a:off x="574440" y="1403874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5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6E778CD-6434-0826-5BE9-26972FC39D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985" y="18937"/>
            <a:ext cx="11674029" cy="1426229"/>
          </a:xfrm>
        </p:spPr>
        <p:txBody>
          <a:bodyPr/>
          <a:lstStyle/>
          <a:p>
            <a:r>
              <a:rPr lang="en-ID" dirty="0" err="1">
                <a:solidFill>
                  <a:srgbClr val="343541"/>
                </a:solidFill>
                <a:latin typeface="Söhne"/>
              </a:rPr>
              <a:t>M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engapa</a:t>
            </a:r>
            <a:r>
              <a:rPr lang="en-ID" b="0" i="0" dirty="0">
                <a:solidFill>
                  <a:srgbClr val="34354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harus</a:t>
            </a:r>
            <a:r>
              <a:rPr lang="en-ID" b="0" i="0" dirty="0">
                <a:solidFill>
                  <a:srgbClr val="34354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menggunakan</a:t>
            </a:r>
            <a:r>
              <a:rPr lang="en-ID" b="0" i="0" dirty="0">
                <a:solidFill>
                  <a:srgbClr val="34354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Mentimeter</a:t>
            </a:r>
            <a:r>
              <a:rPr lang="en-ID" b="0" i="0" dirty="0">
                <a:solidFill>
                  <a:srgbClr val="34354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dalam</a:t>
            </a:r>
            <a:r>
              <a:rPr lang="en-ID" b="0" i="0" dirty="0">
                <a:solidFill>
                  <a:srgbClr val="34354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presentasi</a:t>
            </a:r>
            <a:endParaRPr lang="en-ID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0BCE68-8F71-0F0D-2BB7-D584FCB42D63}"/>
              </a:ext>
            </a:extLst>
          </p:cNvPr>
          <p:cNvSpPr txBox="1"/>
          <p:nvPr/>
        </p:nvSpPr>
        <p:spPr>
          <a:xfrm>
            <a:off x="2413623" y="1583734"/>
            <a:ext cx="951939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Meningkatkan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Keterlibatan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Audiens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Memfasilitasi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Pertanyaan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dan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Umpan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Balik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Pemahaman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yang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Lebih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Baik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Mengukur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Sentimen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dan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Pendapat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Meningkatkan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Retensi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Informasi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Menyajikan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Data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dengan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Visualisasi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yang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Menarik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Peningkatan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Keterlibatan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dalam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Rapat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Bisnis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Membuat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Presentasi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Lebih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Dinamis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Feedback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Langsung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Meningkatkan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Pengalaman</a:t>
            </a:r>
            <a:r>
              <a:rPr lang="en-ID" sz="32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FF0000"/>
                </a:solidFill>
                <a:effectLst/>
                <a:latin typeface="Söhne"/>
              </a:rPr>
              <a:t>Audiens</a:t>
            </a:r>
            <a:endParaRPr lang="en-ID" sz="3200" b="0" i="0" dirty="0">
              <a:solidFill>
                <a:srgbClr val="FF0000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F28F75C6-79AC-4EB2-A794-92CBBFE1FC7F}"/>
              </a:ext>
            </a:extLst>
          </p:cNvPr>
          <p:cNvSpPr/>
          <p:nvPr/>
        </p:nvSpPr>
        <p:spPr>
          <a:xfrm>
            <a:off x="456243" y="2468240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1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D2602648-BE05-4016-B4C0-A98B5300A591}"/>
              </a:ext>
            </a:extLst>
          </p:cNvPr>
          <p:cNvSpPr/>
          <p:nvPr/>
        </p:nvSpPr>
        <p:spPr>
          <a:xfrm>
            <a:off x="456243" y="3532606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2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7D2AD18F-B27B-4472-A4F6-C799DD6C502D}"/>
              </a:ext>
            </a:extLst>
          </p:cNvPr>
          <p:cNvSpPr/>
          <p:nvPr/>
        </p:nvSpPr>
        <p:spPr>
          <a:xfrm>
            <a:off x="574440" y="4553806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3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9F9C5054-F01D-40F3-8A8C-42AA0D058C64}"/>
              </a:ext>
            </a:extLst>
          </p:cNvPr>
          <p:cNvSpPr/>
          <p:nvPr/>
        </p:nvSpPr>
        <p:spPr>
          <a:xfrm>
            <a:off x="574440" y="5618172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4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D857F134-F361-4A05-A2D9-C832ECFD2A40}"/>
              </a:ext>
            </a:extLst>
          </p:cNvPr>
          <p:cNvSpPr/>
          <p:nvPr/>
        </p:nvSpPr>
        <p:spPr>
          <a:xfrm>
            <a:off x="574440" y="1403874"/>
            <a:ext cx="1523728" cy="982320"/>
          </a:xfrm>
          <a:custGeom>
            <a:avLst/>
            <a:gdLst>
              <a:gd name="connsiteX0" fmla="*/ 1205013 w 1729358"/>
              <a:gd name="connsiteY0" fmla="*/ 1016895 h 1114886"/>
              <a:gd name="connsiteX1" fmla="*/ 1253739 w 1729358"/>
              <a:gd name="connsiteY1" fmla="*/ 1066151 h 1114886"/>
              <a:gd name="connsiteX2" fmla="*/ 1204483 w 1729358"/>
              <a:gd name="connsiteY2" fmla="*/ 1114877 h 1114886"/>
              <a:gd name="connsiteX3" fmla="*/ 1155757 w 1729358"/>
              <a:gd name="connsiteY3" fmla="*/ 1065621 h 1114886"/>
              <a:gd name="connsiteX4" fmla="*/ 1205013 w 1729358"/>
              <a:gd name="connsiteY4" fmla="*/ 1016895 h 1114886"/>
              <a:gd name="connsiteX5" fmla="*/ 1323121 w 1729358"/>
              <a:gd name="connsiteY5" fmla="*/ 889784 h 1114886"/>
              <a:gd name="connsiteX6" fmla="*/ 1372907 w 1729358"/>
              <a:gd name="connsiteY6" fmla="*/ 937981 h 1114886"/>
              <a:gd name="connsiteX7" fmla="*/ 1324710 w 1729358"/>
              <a:gd name="connsiteY7" fmla="*/ 987766 h 1114886"/>
              <a:gd name="connsiteX8" fmla="*/ 1274924 w 1729358"/>
              <a:gd name="connsiteY8" fmla="*/ 939569 h 1114886"/>
              <a:gd name="connsiteX9" fmla="*/ 1323121 w 1729358"/>
              <a:gd name="connsiteY9" fmla="*/ 889784 h 1114886"/>
              <a:gd name="connsiteX10" fmla="*/ 1206072 w 1729358"/>
              <a:gd name="connsiteY10" fmla="*/ 889254 h 1114886"/>
              <a:gd name="connsiteX11" fmla="*/ 1254269 w 1729358"/>
              <a:gd name="connsiteY11" fmla="*/ 939040 h 1114886"/>
              <a:gd name="connsiteX12" fmla="*/ 1205013 w 1729358"/>
              <a:gd name="connsiteY12" fmla="*/ 987766 h 1114886"/>
              <a:gd name="connsiteX13" fmla="*/ 1156816 w 1729358"/>
              <a:gd name="connsiteY13" fmla="*/ 937981 h 1114886"/>
              <a:gd name="connsiteX14" fmla="*/ 1206072 w 1729358"/>
              <a:gd name="connsiteY14" fmla="*/ 889254 h 1114886"/>
              <a:gd name="connsiteX15" fmla="*/ 20225 w 1729358"/>
              <a:gd name="connsiteY15" fmla="*/ 790212 h 1114886"/>
              <a:gd name="connsiteX16" fmla="*/ 41940 w 1729358"/>
              <a:gd name="connsiteY16" fmla="*/ 811398 h 1114886"/>
              <a:gd name="connsiteX17" fmla="*/ 19695 w 1729358"/>
              <a:gd name="connsiteY17" fmla="*/ 832583 h 1114886"/>
              <a:gd name="connsiteX18" fmla="*/ 99 w 1729358"/>
              <a:gd name="connsiteY18" fmla="*/ 809808 h 1114886"/>
              <a:gd name="connsiteX19" fmla="*/ 20225 w 1729358"/>
              <a:gd name="connsiteY19" fmla="*/ 790212 h 1114886"/>
              <a:gd name="connsiteX20" fmla="*/ 139923 w 1729358"/>
              <a:gd name="connsiteY20" fmla="*/ 788623 h 1114886"/>
              <a:gd name="connsiteX21" fmla="*/ 163756 w 1729358"/>
              <a:gd name="connsiteY21" fmla="*/ 811398 h 1114886"/>
              <a:gd name="connsiteX22" fmla="*/ 139923 w 1729358"/>
              <a:gd name="connsiteY22" fmla="*/ 835761 h 1114886"/>
              <a:gd name="connsiteX23" fmla="*/ 115559 w 1729358"/>
              <a:gd name="connsiteY23" fmla="*/ 810868 h 1114886"/>
              <a:gd name="connsiteX24" fmla="*/ 139923 w 1729358"/>
              <a:gd name="connsiteY24" fmla="*/ 788623 h 1114886"/>
              <a:gd name="connsiteX25" fmla="*/ 256441 w 1729358"/>
              <a:gd name="connsiteY25" fmla="*/ 784386 h 1114886"/>
              <a:gd name="connsiteX26" fmla="*/ 283982 w 1729358"/>
              <a:gd name="connsiteY26" fmla="*/ 809809 h 1114886"/>
              <a:gd name="connsiteX27" fmla="*/ 259089 w 1729358"/>
              <a:gd name="connsiteY27" fmla="*/ 838408 h 1114886"/>
              <a:gd name="connsiteX28" fmla="*/ 231019 w 1729358"/>
              <a:gd name="connsiteY28" fmla="*/ 812456 h 1114886"/>
              <a:gd name="connsiteX29" fmla="*/ 256441 w 1729358"/>
              <a:gd name="connsiteY29" fmla="*/ 784386 h 1114886"/>
              <a:gd name="connsiteX30" fmla="*/ 375609 w 1729358"/>
              <a:gd name="connsiteY30" fmla="*/ 782268 h 1114886"/>
              <a:gd name="connsiteX31" fmla="*/ 404738 w 1729358"/>
              <a:gd name="connsiteY31" fmla="*/ 811928 h 1114886"/>
              <a:gd name="connsiteX32" fmla="*/ 377197 w 1729358"/>
              <a:gd name="connsiteY32" fmla="*/ 841057 h 1114886"/>
              <a:gd name="connsiteX33" fmla="*/ 346479 w 1729358"/>
              <a:gd name="connsiteY33" fmla="*/ 812987 h 1114886"/>
              <a:gd name="connsiteX34" fmla="*/ 375609 w 1729358"/>
              <a:gd name="connsiteY34" fmla="*/ 782268 h 1114886"/>
              <a:gd name="connsiteX35" fmla="*/ 494775 w 1729358"/>
              <a:gd name="connsiteY35" fmla="*/ 779091 h 1114886"/>
              <a:gd name="connsiteX36" fmla="*/ 526553 w 1729358"/>
              <a:gd name="connsiteY36" fmla="*/ 811398 h 1114886"/>
              <a:gd name="connsiteX37" fmla="*/ 495305 w 1729358"/>
              <a:gd name="connsiteY37" fmla="*/ 843175 h 1114886"/>
              <a:gd name="connsiteX38" fmla="*/ 462468 w 1729358"/>
              <a:gd name="connsiteY38" fmla="*/ 812986 h 1114886"/>
              <a:gd name="connsiteX39" fmla="*/ 494775 w 1729358"/>
              <a:gd name="connsiteY39" fmla="*/ 779091 h 1114886"/>
              <a:gd name="connsiteX40" fmla="*/ 612884 w 1729358"/>
              <a:gd name="connsiteY40" fmla="*/ 776971 h 1114886"/>
              <a:gd name="connsiteX41" fmla="*/ 647840 w 1729358"/>
              <a:gd name="connsiteY41" fmla="*/ 811398 h 1114886"/>
              <a:gd name="connsiteX42" fmla="*/ 612884 w 1729358"/>
              <a:gd name="connsiteY42" fmla="*/ 846353 h 1114886"/>
              <a:gd name="connsiteX43" fmla="*/ 577928 w 1729358"/>
              <a:gd name="connsiteY43" fmla="*/ 811398 h 1114886"/>
              <a:gd name="connsiteX44" fmla="*/ 612884 w 1729358"/>
              <a:gd name="connsiteY44" fmla="*/ 776971 h 1114886"/>
              <a:gd name="connsiteX45" fmla="*/ 733640 w 1729358"/>
              <a:gd name="connsiteY45" fmla="*/ 773795 h 1114886"/>
              <a:gd name="connsiteX46" fmla="*/ 769126 w 1729358"/>
              <a:gd name="connsiteY46" fmla="*/ 815636 h 1114886"/>
              <a:gd name="connsiteX47" fmla="*/ 729403 w 1729358"/>
              <a:gd name="connsiteY47" fmla="*/ 850062 h 1114886"/>
              <a:gd name="connsiteX48" fmla="*/ 693917 w 1729358"/>
              <a:gd name="connsiteY48" fmla="*/ 808221 h 1114886"/>
              <a:gd name="connsiteX49" fmla="*/ 733640 w 1729358"/>
              <a:gd name="connsiteY49" fmla="*/ 773795 h 1114886"/>
              <a:gd name="connsiteX50" fmla="*/ 849629 w 1729358"/>
              <a:gd name="connsiteY50" fmla="*/ 771145 h 1114886"/>
              <a:gd name="connsiteX51" fmla="*/ 890410 w 1729358"/>
              <a:gd name="connsiteY51" fmla="*/ 810868 h 1114886"/>
              <a:gd name="connsiteX52" fmla="*/ 851748 w 1729358"/>
              <a:gd name="connsiteY52" fmla="*/ 852179 h 1114886"/>
              <a:gd name="connsiteX53" fmla="*/ 809377 w 1729358"/>
              <a:gd name="connsiteY53" fmla="*/ 811397 h 1114886"/>
              <a:gd name="connsiteX54" fmla="*/ 849629 w 1729358"/>
              <a:gd name="connsiteY54" fmla="*/ 771145 h 1114886"/>
              <a:gd name="connsiteX55" fmla="*/ 969856 w 1729358"/>
              <a:gd name="connsiteY55" fmla="*/ 768498 h 1114886"/>
              <a:gd name="connsiteX56" fmla="*/ 1012226 w 1729358"/>
              <a:gd name="connsiteY56" fmla="*/ 814046 h 1114886"/>
              <a:gd name="connsiteX57" fmla="*/ 968797 w 1729358"/>
              <a:gd name="connsiteY57" fmla="*/ 855357 h 1114886"/>
              <a:gd name="connsiteX58" fmla="*/ 925367 w 1729358"/>
              <a:gd name="connsiteY58" fmla="*/ 811399 h 1114886"/>
              <a:gd name="connsiteX59" fmla="*/ 969856 w 1729358"/>
              <a:gd name="connsiteY59" fmla="*/ 768498 h 1114886"/>
              <a:gd name="connsiteX60" fmla="*/ 1086374 w 1729358"/>
              <a:gd name="connsiteY60" fmla="*/ 765850 h 1114886"/>
              <a:gd name="connsiteX61" fmla="*/ 1133512 w 1729358"/>
              <a:gd name="connsiteY61" fmla="*/ 811929 h 1114886"/>
              <a:gd name="connsiteX62" fmla="*/ 1087434 w 1729358"/>
              <a:gd name="connsiteY62" fmla="*/ 857477 h 1114886"/>
              <a:gd name="connsiteX63" fmla="*/ 1040296 w 1729358"/>
              <a:gd name="connsiteY63" fmla="*/ 810868 h 1114886"/>
              <a:gd name="connsiteX64" fmla="*/ 1086374 w 1729358"/>
              <a:gd name="connsiteY64" fmla="*/ 765850 h 1114886"/>
              <a:gd name="connsiteX65" fmla="*/ 1205012 w 1729358"/>
              <a:gd name="connsiteY65" fmla="*/ 763201 h 1114886"/>
              <a:gd name="connsiteX66" fmla="*/ 1253739 w 1729358"/>
              <a:gd name="connsiteY66" fmla="*/ 811398 h 1114886"/>
              <a:gd name="connsiteX67" fmla="*/ 1206601 w 1729358"/>
              <a:gd name="connsiteY67" fmla="*/ 861183 h 1114886"/>
              <a:gd name="connsiteX68" fmla="*/ 1156286 w 1729358"/>
              <a:gd name="connsiteY68" fmla="*/ 814045 h 1114886"/>
              <a:gd name="connsiteX69" fmla="*/ 1205012 w 1729358"/>
              <a:gd name="connsiteY69" fmla="*/ 763201 h 1114886"/>
              <a:gd name="connsiteX70" fmla="*/ 1443877 w 1729358"/>
              <a:gd name="connsiteY70" fmla="*/ 762672 h 1114886"/>
              <a:gd name="connsiteX71" fmla="*/ 1491544 w 1729358"/>
              <a:gd name="connsiteY71" fmla="*/ 812457 h 1114886"/>
              <a:gd name="connsiteX72" fmla="*/ 1441759 w 1729358"/>
              <a:gd name="connsiteY72" fmla="*/ 860654 h 1114886"/>
              <a:gd name="connsiteX73" fmla="*/ 1394091 w 1729358"/>
              <a:gd name="connsiteY73" fmla="*/ 810339 h 1114886"/>
              <a:gd name="connsiteX74" fmla="*/ 1443877 w 1729358"/>
              <a:gd name="connsiteY74" fmla="*/ 762672 h 1114886"/>
              <a:gd name="connsiteX75" fmla="*/ 1324709 w 1729358"/>
              <a:gd name="connsiteY75" fmla="*/ 762671 h 1114886"/>
              <a:gd name="connsiteX76" fmla="*/ 1372906 w 1729358"/>
              <a:gd name="connsiteY76" fmla="*/ 812457 h 1114886"/>
              <a:gd name="connsiteX77" fmla="*/ 1323650 w 1729358"/>
              <a:gd name="connsiteY77" fmla="*/ 861183 h 1114886"/>
              <a:gd name="connsiteX78" fmla="*/ 1275453 w 1729358"/>
              <a:gd name="connsiteY78" fmla="*/ 811398 h 1114886"/>
              <a:gd name="connsiteX79" fmla="*/ 1324709 w 1729358"/>
              <a:gd name="connsiteY79" fmla="*/ 762671 h 1114886"/>
              <a:gd name="connsiteX80" fmla="*/ 20754 w 1729358"/>
              <a:gd name="connsiteY80" fmla="*/ 663101 h 1114886"/>
              <a:gd name="connsiteX81" fmla="*/ 42999 w 1729358"/>
              <a:gd name="connsiteY81" fmla="*/ 683228 h 1114886"/>
              <a:gd name="connsiteX82" fmla="*/ 20754 w 1729358"/>
              <a:gd name="connsiteY82" fmla="*/ 705472 h 1114886"/>
              <a:gd name="connsiteX83" fmla="*/ 628 w 1729358"/>
              <a:gd name="connsiteY83" fmla="*/ 685875 h 1114886"/>
              <a:gd name="connsiteX84" fmla="*/ 20754 w 1729358"/>
              <a:gd name="connsiteY84" fmla="*/ 663101 h 1114886"/>
              <a:gd name="connsiteX85" fmla="*/ 137802 w 1729358"/>
              <a:gd name="connsiteY85" fmla="*/ 660983 h 1114886"/>
              <a:gd name="connsiteX86" fmla="*/ 163224 w 1729358"/>
              <a:gd name="connsiteY86" fmla="*/ 684816 h 1114886"/>
              <a:gd name="connsiteX87" fmla="*/ 139391 w 1729358"/>
              <a:gd name="connsiteY87" fmla="*/ 709178 h 1114886"/>
              <a:gd name="connsiteX88" fmla="*/ 115558 w 1729358"/>
              <a:gd name="connsiteY88" fmla="*/ 685875 h 1114886"/>
              <a:gd name="connsiteX89" fmla="*/ 137802 w 1729358"/>
              <a:gd name="connsiteY89" fmla="*/ 660983 h 1114886"/>
              <a:gd name="connsiteX90" fmla="*/ 258560 w 1729358"/>
              <a:gd name="connsiteY90" fmla="*/ 657275 h 1114886"/>
              <a:gd name="connsiteX91" fmla="*/ 283982 w 1729358"/>
              <a:gd name="connsiteY91" fmla="*/ 685875 h 1114886"/>
              <a:gd name="connsiteX92" fmla="*/ 256441 w 1729358"/>
              <a:gd name="connsiteY92" fmla="*/ 711297 h 1114886"/>
              <a:gd name="connsiteX93" fmla="*/ 231019 w 1729358"/>
              <a:gd name="connsiteY93" fmla="*/ 683757 h 1114886"/>
              <a:gd name="connsiteX94" fmla="*/ 258560 w 1729358"/>
              <a:gd name="connsiteY94" fmla="*/ 657275 h 1114886"/>
              <a:gd name="connsiteX95" fmla="*/ 375077 w 1729358"/>
              <a:gd name="connsiteY95" fmla="*/ 655686 h 1114886"/>
              <a:gd name="connsiteX96" fmla="*/ 405267 w 1729358"/>
              <a:gd name="connsiteY96" fmla="*/ 684286 h 1114886"/>
              <a:gd name="connsiteX97" fmla="*/ 375608 w 1729358"/>
              <a:gd name="connsiteY97" fmla="*/ 713945 h 1114886"/>
              <a:gd name="connsiteX98" fmla="*/ 346478 w 1729358"/>
              <a:gd name="connsiteY98" fmla="*/ 683756 h 1114886"/>
              <a:gd name="connsiteX99" fmla="*/ 375077 w 1729358"/>
              <a:gd name="connsiteY99" fmla="*/ 655686 h 1114886"/>
              <a:gd name="connsiteX100" fmla="*/ 493716 w 1729358"/>
              <a:gd name="connsiteY100" fmla="*/ 652508 h 1114886"/>
              <a:gd name="connsiteX101" fmla="*/ 526554 w 1729358"/>
              <a:gd name="connsiteY101" fmla="*/ 683757 h 1114886"/>
              <a:gd name="connsiteX102" fmla="*/ 495835 w 1729358"/>
              <a:gd name="connsiteY102" fmla="*/ 716594 h 1114886"/>
              <a:gd name="connsiteX103" fmla="*/ 461938 w 1729358"/>
              <a:gd name="connsiteY103" fmla="*/ 686934 h 1114886"/>
              <a:gd name="connsiteX104" fmla="*/ 493716 w 1729358"/>
              <a:gd name="connsiteY104" fmla="*/ 652508 h 1114886"/>
              <a:gd name="connsiteX105" fmla="*/ 611823 w 1729358"/>
              <a:gd name="connsiteY105" fmla="*/ 650390 h 1114886"/>
              <a:gd name="connsiteX106" fmla="*/ 647838 w 1729358"/>
              <a:gd name="connsiteY106" fmla="*/ 683756 h 1114886"/>
              <a:gd name="connsiteX107" fmla="*/ 613943 w 1729358"/>
              <a:gd name="connsiteY107" fmla="*/ 720301 h 1114886"/>
              <a:gd name="connsiteX108" fmla="*/ 577928 w 1729358"/>
              <a:gd name="connsiteY108" fmla="*/ 686405 h 1114886"/>
              <a:gd name="connsiteX109" fmla="*/ 611823 w 1729358"/>
              <a:gd name="connsiteY109" fmla="*/ 650390 h 1114886"/>
              <a:gd name="connsiteX110" fmla="*/ 732052 w 1729358"/>
              <a:gd name="connsiteY110" fmla="*/ 646682 h 1114886"/>
              <a:gd name="connsiteX111" fmla="*/ 769125 w 1729358"/>
              <a:gd name="connsiteY111" fmla="*/ 683756 h 1114886"/>
              <a:gd name="connsiteX112" fmla="*/ 730993 w 1729358"/>
              <a:gd name="connsiteY112" fmla="*/ 722949 h 1114886"/>
              <a:gd name="connsiteX113" fmla="*/ 693918 w 1729358"/>
              <a:gd name="connsiteY113" fmla="*/ 685875 h 1114886"/>
              <a:gd name="connsiteX114" fmla="*/ 732052 w 1729358"/>
              <a:gd name="connsiteY114" fmla="*/ 646682 h 1114886"/>
              <a:gd name="connsiteX115" fmla="*/ 848570 w 1729358"/>
              <a:gd name="connsiteY115" fmla="*/ 644035 h 1114886"/>
              <a:gd name="connsiteX116" fmla="*/ 890410 w 1729358"/>
              <a:gd name="connsiteY116" fmla="*/ 685346 h 1114886"/>
              <a:gd name="connsiteX117" fmla="*/ 849629 w 1729358"/>
              <a:gd name="connsiteY117" fmla="*/ 725068 h 1114886"/>
              <a:gd name="connsiteX118" fmla="*/ 809377 w 1729358"/>
              <a:gd name="connsiteY118" fmla="*/ 684816 h 1114886"/>
              <a:gd name="connsiteX119" fmla="*/ 848570 w 1729358"/>
              <a:gd name="connsiteY119" fmla="*/ 644035 h 1114886"/>
              <a:gd name="connsiteX120" fmla="*/ 969856 w 1729358"/>
              <a:gd name="connsiteY120" fmla="*/ 641386 h 1114886"/>
              <a:gd name="connsiteX121" fmla="*/ 1011697 w 1729358"/>
              <a:gd name="connsiteY121" fmla="*/ 684287 h 1114886"/>
              <a:gd name="connsiteX122" fmla="*/ 967738 w 1729358"/>
              <a:gd name="connsiteY122" fmla="*/ 728245 h 1114886"/>
              <a:gd name="connsiteX123" fmla="*/ 924308 w 1729358"/>
              <a:gd name="connsiteY123" fmla="*/ 683757 h 1114886"/>
              <a:gd name="connsiteX124" fmla="*/ 969856 w 1729358"/>
              <a:gd name="connsiteY124" fmla="*/ 641386 h 1114886"/>
              <a:gd name="connsiteX125" fmla="*/ 1087435 w 1729358"/>
              <a:gd name="connsiteY125" fmla="*/ 639267 h 1114886"/>
              <a:gd name="connsiteX126" fmla="*/ 1133513 w 1729358"/>
              <a:gd name="connsiteY126" fmla="*/ 684285 h 1114886"/>
              <a:gd name="connsiteX127" fmla="*/ 1086376 w 1729358"/>
              <a:gd name="connsiteY127" fmla="*/ 730894 h 1114886"/>
              <a:gd name="connsiteX128" fmla="*/ 1040827 w 1729358"/>
              <a:gd name="connsiteY128" fmla="*/ 685875 h 1114886"/>
              <a:gd name="connsiteX129" fmla="*/ 1087435 w 1729358"/>
              <a:gd name="connsiteY129" fmla="*/ 639267 h 1114886"/>
              <a:gd name="connsiteX130" fmla="*/ 1206072 w 1729358"/>
              <a:gd name="connsiteY130" fmla="*/ 635561 h 1114886"/>
              <a:gd name="connsiteX131" fmla="*/ 1254269 w 1729358"/>
              <a:gd name="connsiteY131" fmla="*/ 685346 h 1114886"/>
              <a:gd name="connsiteX132" fmla="*/ 1204483 w 1729358"/>
              <a:gd name="connsiteY132" fmla="*/ 733543 h 1114886"/>
              <a:gd name="connsiteX133" fmla="*/ 1156286 w 1729358"/>
              <a:gd name="connsiteY133" fmla="*/ 683758 h 1114886"/>
              <a:gd name="connsiteX134" fmla="*/ 1206072 w 1729358"/>
              <a:gd name="connsiteY134" fmla="*/ 635561 h 1114886"/>
              <a:gd name="connsiteX135" fmla="*/ 1441759 w 1729358"/>
              <a:gd name="connsiteY135" fmla="*/ 635560 h 1114886"/>
              <a:gd name="connsiteX136" fmla="*/ 1491544 w 1729358"/>
              <a:gd name="connsiteY136" fmla="*/ 683756 h 1114886"/>
              <a:gd name="connsiteX137" fmla="*/ 1443877 w 1729358"/>
              <a:gd name="connsiteY137" fmla="*/ 734071 h 1114886"/>
              <a:gd name="connsiteX138" fmla="*/ 1394091 w 1729358"/>
              <a:gd name="connsiteY138" fmla="*/ 685874 h 1114886"/>
              <a:gd name="connsiteX139" fmla="*/ 1441759 w 1729358"/>
              <a:gd name="connsiteY139" fmla="*/ 635560 h 1114886"/>
              <a:gd name="connsiteX140" fmla="*/ 1323121 w 1729358"/>
              <a:gd name="connsiteY140" fmla="*/ 635560 h 1114886"/>
              <a:gd name="connsiteX141" fmla="*/ 1372906 w 1729358"/>
              <a:gd name="connsiteY141" fmla="*/ 683756 h 1114886"/>
              <a:gd name="connsiteX142" fmla="*/ 1325239 w 1729358"/>
              <a:gd name="connsiteY142" fmla="*/ 734071 h 1114886"/>
              <a:gd name="connsiteX143" fmla="*/ 1275453 w 1729358"/>
              <a:gd name="connsiteY143" fmla="*/ 685874 h 1114886"/>
              <a:gd name="connsiteX144" fmla="*/ 1323121 w 1729358"/>
              <a:gd name="connsiteY144" fmla="*/ 635560 h 1114886"/>
              <a:gd name="connsiteX145" fmla="*/ 1561455 w 1729358"/>
              <a:gd name="connsiteY145" fmla="*/ 635559 h 1114886"/>
              <a:gd name="connsiteX146" fmla="*/ 1610711 w 1729358"/>
              <a:gd name="connsiteY146" fmla="*/ 683756 h 1114886"/>
              <a:gd name="connsiteX147" fmla="*/ 1560926 w 1729358"/>
              <a:gd name="connsiteY147" fmla="*/ 734071 h 1114886"/>
              <a:gd name="connsiteX148" fmla="*/ 1512729 w 1729358"/>
              <a:gd name="connsiteY148" fmla="*/ 684286 h 1114886"/>
              <a:gd name="connsiteX149" fmla="*/ 1561455 w 1729358"/>
              <a:gd name="connsiteY149" fmla="*/ 635559 h 1114886"/>
              <a:gd name="connsiteX150" fmla="*/ 18636 w 1729358"/>
              <a:gd name="connsiteY150" fmla="*/ 536518 h 1114886"/>
              <a:gd name="connsiteX151" fmla="*/ 41939 w 1729358"/>
              <a:gd name="connsiteY151" fmla="*/ 556114 h 1114886"/>
              <a:gd name="connsiteX152" fmla="*/ 21814 w 1729358"/>
              <a:gd name="connsiteY152" fmla="*/ 578889 h 1114886"/>
              <a:gd name="connsiteX153" fmla="*/ 99 w 1729358"/>
              <a:gd name="connsiteY153" fmla="*/ 557704 h 1114886"/>
              <a:gd name="connsiteX154" fmla="*/ 18636 w 1729358"/>
              <a:gd name="connsiteY154" fmla="*/ 536518 h 1114886"/>
              <a:gd name="connsiteX155" fmla="*/ 140450 w 1729358"/>
              <a:gd name="connsiteY155" fmla="*/ 533870 h 1114886"/>
              <a:gd name="connsiteX156" fmla="*/ 163754 w 1729358"/>
              <a:gd name="connsiteY156" fmla="*/ 557703 h 1114886"/>
              <a:gd name="connsiteX157" fmla="*/ 138862 w 1729358"/>
              <a:gd name="connsiteY157" fmla="*/ 581536 h 1114886"/>
              <a:gd name="connsiteX158" fmla="*/ 115557 w 1729358"/>
              <a:gd name="connsiteY158" fmla="*/ 555584 h 1114886"/>
              <a:gd name="connsiteX159" fmla="*/ 140450 w 1729358"/>
              <a:gd name="connsiteY159" fmla="*/ 533870 h 1114886"/>
              <a:gd name="connsiteX160" fmla="*/ 258559 w 1729358"/>
              <a:gd name="connsiteY160" fmla="*/ 531222 h 1114886"/>
              <a:gd name="connsiteX161" fmla="*/ 285041 w 1729358"/>
              <a:gd name="connsiteY161" fmla="*/ 557704 h 1114886"/>
              <a:gd name="connsiteX162" fmla="*/ 257500 w 1729358"/>
              <a:gd name="connsiteY162" fmla="*/ 584185 h 1114886"/>
              <a:gd name="connsiteX163" fmla="*/ 231548 w 1729358"/>
              <a:gd name="connsiteY163" fmla="*/ 557174 h 1114886"/>
              <a:gd name="connsiteX164" fmla="*/ 258559 w 1729358"/>
              <a:gd name="connsiteY164" fmla="*/ 531222 h 1114886"/>
              <a:gd name="connsiteX165" fmla="*/ 374019 w 1729358"/>
              <a:gd name="connsiteY165" fmla="*/ 528044 h 1114886"/>
              <a:gd name="connsiteX166" fmla="*/ 404738 w 1729358"/>
              <a:gd name="connsiteY166" fmla="*/ 557174 h 1114886"/>
              <a:gd name="connsiteX167" fmla="*/ 378256 w 1729358"/>
              <a:gd name="connsiteY167" fmla="*/ 586833 h 1114886"/>
              <a:gd name="connsiteX168" fmla="*/ 346478 w 1729358"/>
              <a:gd name="connsiteY168" fmla="*/ 559292 h 1114886"/>
              <a:gd name="connsiteX169" fmla="*/ 374019 w 1729358"/>
              <a:gd name="connsiteY169" fmla="*/ 528044 h 1114886"/>
              <a:gd name="connsiteX170" fmla="*/ 495834 w 1729358"/>
              <a:gd name="connsiteY170" fmla="*/ 525396 h 1114886"/>
              <a:gd name="connsiteX171" fmla="*/ 526553 w 1729358"/>
              <a:gd name="connsiteY171" fmla="*/ 559822 h 1114886"/>
              <a:gd name="connsiteX172" fmla="*/ 494775 w 1729358"/>
              <a:gd name="connsiteY172" fmla="*/ 589482 h 1114886"/>
              <a:gd name="connsiteX173" fmla="*/ 462468 w 1729358"/>
              <a:gd name="connsiteY173" fmla="*/ 558763 h 1114886"/>
              <a:gd name="connsiteX174" fmla="*/ 495834 w 1729358"/>
              <a:gd name="connsiteY174" fmla="*/ 525396 h 1114886"/>
              <a:gd name="connsiteX175" fmla="*/ 611825 w 1729358"/>
              <a:gd name="connsiteY175" fmla="*/ 523279 h 1114886"/>
              <a:gd name="connsiteX176" fmla="*/ 647839 w 1729358"/>
              <a:gd name="connsiteY176" fmla="*/ 556645 h 1114886"/>
              <a:gd name="connsiteX177" fmla="*/ 613943 w 1729358"/>
              <a:gd name="connsiteY177" fmla="*/ 592661 h 1114886"/>
              <a:gd name="connsiteX178" fmla="*/ 577928 w 1729358"/>
              <a:gd name="connsiteY178" fmla="*/ 558764 h 1114886"/>
              <a:gd name="connsiteX179" fmla="*/ 611825 w 1729358"/>
              <a:gd name="connsiteY179" fmla="*/ 523279 h 1114886"/>
              <a:gd name="connsiteX180" fmla="*/ 731521 w 1729358"/>
              <a:gd name="connsiteY180" fmla="*/ 519571 h 1114886"/>
              <a:gd name="connsiteX181" fmla="*/ 769655 w 1729358"/>
              <a:gd name="connsiteY181" fmla="*/ 558764 h 1114886"/>
              <a:gd name="connsiteX182" fmla="*/ 731521 w 1729358"/>
              <a:gd name="connsiteY182" fmla="*/ 595838 h 1114886"/>
              <a:gd name="connsiteX183" fmla="*/ 693917 w 1729358"/>
              <a:gd name="connsiteY183" fmla="*/ 556645 h 1114886"/>
              <a:gd name="connsiteX184" fmla="*/ 731521 w 1729358"/>
              <a:gd name="connsiteY184" fmla="*/ 519571 h 1114886"/>
              <a:gd name="connsiteX185" fmla="*/ 849628 w 1729358"/>
              <a:gd name="connsiteY185" fmla="*/ 516922 h 1114886"/>
              <a:gd name="connsiteX186" fmla="*/ 890410 w 1729358"/>
              <a:gd name="connsiteY186" fmla="*/ 559293 h 1114886"/>
              <a:gd name="connsiteX187" fmla="*/ 848569 w 1729358"/>
              <a:gd name="connsiteY187" fmla="*/ 597956 h 1114886"/>
              <a:gd name="connsiteX188" fmla="*/ 809377 w 1729358"/>
              <a:gd name="connsiteY188" fmla="*/ 556645 h 1114886"/>
              <a:gd name="connsiteX189" fmla="*/ 849628 w 1729358"/>
              <a:gd name="connsiteY189" fmla="*/ 516922 h 1114886"/>
              <a:gd name="connsiteX190" fmla="*/ 969855 w 1729358"/>
              <a:gd name="connsiteY190" fmla="*/ 514273 h 1114886"/>
              <a:gd name="connsiteX191" fmla="*/ 1012225 w 1729358"/>
              <a:gd name="connsiteY191" fmla="*/ 557174 h 1114886"/>
              <a:gd name="connsiteX192" fmla="*/ 968267 w 1729358"/>
              <a:gd name="connsiteY192" fmla="*/ 601132 h 1114886"/>
              <a:gd name="connsiteX193" fmla="*/ 924837 w 1729358"/>
              <a:gd name="connsiteY193" fmla="*/ 556644 h 1114886"/>
              <a:gd name="connsiteX194" fmla="*/ 969855 w 1729358"/>
              <a:gd name="connsiteY194" fmla="*/ 514273 h 1114886"/>
              <a:gd name="connsiteX195" fmla="*/ 1086376 w 1729358"/>
              <a:gd name="connsiteY195" fmla="*/ 512155 h 1114886"/>
              <a:gd name="connsiteX196" fmla="*/ 1132983 w 1729358"/>
              <a:gd name="connsiteY196" fmla="*/ 558762 h 1114886"/>
              <a:gd name="connsiteX197" fmla="*/ 1086376 w 1729358"/>
              <a:gd name="connsiteY197" fmla="*/ 603252 h 1114886"/>
              <a:gd name="connsiteX198" fmla="*/ 1039767 w 1729358"/>
              <a:gd name="connsiteY198" fmla="*/ 556115 h 1114886"/>
              <a:gd name="connsiteX199" fmla="*/ 1086376 w 1729358"/>
              <a:gd name="connsiteY199" fmla="*/ 512155 h 1114886"/>
              <a:gd name="connsiteX200" fmla="*/ 1323650 w 1729358"/>
              <a:gd name="connsiteY200" fmla="*/ 508978 h 1114886"/>
              <a:gd name="connsiteX201" fmla="*/ 1372906 w 1729358"/>
              <a:gd name="connsiteY201" fmla="*/ 557174 h 1114886"/>
              <a:gd name="connsiteX202" fmla="*/ 1324180 w 1729358"/>
              <a:gd name="connsiteY202" fmla="*/ 606959 h 1114886"/>
              <a:gd name="connsiteX203" fmla="*/ 1274924 w 1729358"/>
              <a:gd name="connsiteY203" fmla="*/ 558233 h 1114886"/>
              <a:gd name="connsiteX204" fmla="*/ 1323650 w 1729358"/>
              <a:gd name="connsiteY204" fmla="*/ 508978 h 1114886"/>
              <a:gd name="connsiteX205" fmla="*/ 1205542 w 1729358"/>
              <a:gd name="connsiteY205" fmla="*/ 508448 h 1114886"/>
              <a:gd name="connsiteX206" fmla="*/ 1254268 w 1729358"/>
              <a:gd name="connsiteY206" fmla="*/ 558234 h 1114886"/>
              <a:gd name="connsiteX207" fmla="*/ 1205012 w 1729358"/>
              <a:gd name="connsiteY207" fmla="*/ 606960 h 1114886"/>
              <a:gd name="connsiteX208" fmla="*/ 1156286 w 1729358"/>
              <a:gd name="connsiteY208" fmla="*/ 557175 h 1114886"/>
              <a:gd name="connsiteX209" fmla="*/ 1205542 w 1729358"/>
              <a:gd name="connsiteY209" fmla="*/ 508448 h 1114886"/>
              <a:gd name="connsiteX210" fmla="*/ 1681682 w 1729358"/>
              <a:gd name="connsiteY210" fmla="*/ 508448 h 1114886"/>
              <a:gd name="connsiteX211" fmla="*/ 1729349 w 1729358"/>
              <a:gd name="connsiteY211" fmla="*/ 558233 h 1114886"/>
              <a:gd name="connsiteX212" fmla="*/ 1680093 w 1729358"/>
              <a:gd name="connsiteY212" fmla="*/ 606430 h 1114886"/>
              <a:gd name="connsiteX213" fmla="*/ 1631896 w 1729358"/>
              <a:gd name="connsiteY213" fmla="*/ 556644 h 1114886"/>
              <a:gd name="connsiteX214" fmla="*/ 1681682 w 1729358"/>
              <a:gd name="connsiteY214" fmla="*/ 508448 h 1114886"/>
              <a:gd name="connsiteX215" fmla="*/ 1562514 w 1729358"/>
              <a:gd name="connsiteY215" fmla="*/ 508448 h 1114886"/>
              <a:gd name="connsiteX216" fmla="*/ 1610711 w 1729358"/>
              <a:gd name="connsiteY216" fmla="*/ 557703 h 1114886"/>
              <a:gd name="connsiteX217" fmla="*/ 1561985 w 1729358"/>
              <a:gd name="connsiteY217" fmla="*/ 606959 h 1114886"/>
              <a:gd name="connsiteX218" fmla="*/ 1512729 w 1729358"/>
              <a:gd name="connsiteY218" fmla="*/ 556115 h 1114886"/>
              <a:gd name="connsiteX219" fmla="*/ 1562514 w 1729358"/>
              <a:gd name="connsiteY219" fmla="*/ 508448 h 1114886"/>
              <a:gd name="connsiteX220" fmla="*/ 1441759 w 1729358"/>
              <a:gd name="connsiteY220" fmla="*/ 508448 h 1114886"/>
              <a:gd name="connsiteX221" fmla="*/ 1491545 w 1729358"/>
              <a:gd name="connsiteY221" fmla="*/ 557174 h 1114886"/>
              <a:gd name="connsiteX222" fmla="*/ 1443348 w 1729358"/>
              <a:gd name="connsiteY222" fmla="*/ 606959 h 1114886"/>
              <a:gd name="connsiteX223" fmla="*/ 1393562 w 1729358"/>
              <a:gd name="connsiteY223" fmla="*/ 558233 h 1114886"/>
              <a:gd name="connsiteX224" fmla="*/ 1441759 w 1729358"/>
              <a:gd name="connsiteY224" fmla="*/ 508448 h 1114886"/>
              <a:gd name="connsiteX225" fmla="*/ 19695 w 1729358"/>
              <a:gd name="connsiteY225" fmla="*/ 409407 h 1114886"/>
              <a:gd name="connsiteX226" fmla="*/ 42470 w 1729358"/>
              <a:gd name="connsiteY226" fmla="*/ 429533 h 1114886"/>
              <a:gd name="connsiteX227" fmla="*/ 21284 w 1729358"/>
              <a:gd name="connsiteY227" fmla="*/ 451777 h 1114886"/>
              <a:gd name="connsiteX228" fmla="*/ 99 w 1729358"/>
              <a:gd name="connsiteY228" fmla="*/ 430062 h 1114886"/>
              <a:gd name="connsiteX229" fmla="*/ 19695 w 1729358"/>
              <a:gd name="connsiteY229" fmla="*/ 409407 h 1114886"/>
              <a:gd name="connsiteX230" fmla="*/ 140980 w 1729358"/>
              <a:gd name="connsiteY230" fmla="*/ 406758 h 1114886"/>
              <a:gd name="connsiteX231" fmla="*/ 163754 w 1729358"/>
              <a:gd name="connsiteY231" fmla="*/ 430591 h 1114886"/>
              <a:gd name="connsiteX232" fmla="*/ 139391 w 1729358"/>
              <a:gd name="connsiteY232" fmla="*/ 454424 h 1114886"/>
              <a:gd name="connsiteX233" fmla="*/ 116087 w 1729358"/>
              <a:gd name="connsiteY233" fmla="*/ 428472 h 1114886"/>
              <a:gd name="connsiteX234" fmla="*/ 140980 w 1729358"/>
              <a:gd name="connsiteY234" fmla="*/ 406758 h 1114886"/>
              <a:gd name="connsiteX235" fmla="*/ 256971 w 1729358"/>
              <a:gd name="connsiteY235" fmla="*/ 403580 h 1114886"/>
              <a:gd name="connsiteX236" fmla="*/ 285041 w 1729358"/>
              <a:gd name="connsiteY236" fmla="*/ 430062 h 1114886"/>
              <a:gd name="connsiteX237" fmla="*/ 258559 w 1729358"/>
              <a:gd name="connsiteY237" fmla="*/ 457073 h 1114886"/>
              <a:gd name="connsiteX238" fmla="*/ 231019 w 1729358"/>
              <a:gd name="connsiteY238" fmla="*/ 431121 h 1114886"/>
              <a:gd name="connsiteX239" fmla="*/ 256971 w 1729358"/>
              <a:gd name="connsiteY239" fmla="*/ 403580 h 1114886"/>
              <a:gd name="connsiteX240" fmla="*/ 376137 w 1729358"/>
              <a:gd name="connsiteY240" fmla="*/ 400933 h 1114886"/>
              <a:gd name="connsiteX241" fmla="*/ 405268 w 1729358"/>
              <a:gd name="connsiteY241" fmla="*/ 431123 h 1114886"/>
              <a:gd name="connsiteX242" fmla="*/ 377726 w 1729358"/>
              <a:gd name="connsiteY242" fmla="*/ 459722 h 1114886"/>
              <a:gd name="connsiteX243" fmla="*/ 347007 w 1729358"/>
              <a:gd name="connsiteY243" fmla="*/ 431123 h 1114886"/>
              <a:gd name="connsiteX244" fmla="*/ 376137 w 1729358"/>
              <a:gd name="connsiteY244" fmla="*/ 400933 h 1114886"/>
              <a:gd name="connsiteX245" fmla="*/ 495836 w 1729358"/>
              <a:gd name="connsiteY245" fmla="*/ 398285 h 1114886"/>
              <a:gd name="connsiteX246" fmla="*/ 526554 w 1729358"/>
              <a:gd name="connsiteY246" fmla="*/ 431122 h 1114886"/>
              <a:gd name="connsiteX247" fmla="*/ 494777 w 1729358"/>
              <a:gd name="connsiteY247" fmla="*/ 462900 h 1114886"/>
              <a:gd name="connsiteX248" fmla="*/ 462468 w 1729358"/>
              <a:gd name="connsiteY248" fmla="*/ 431652 h 1114886"/>
              <a:gd name="connsiteX249" fmla="*/ 495836 w 1729358"/>
              <a:gd name="connsiteY249" fmla="*/ 398285 h 1114886"/>
              <a:gd name="connsiteX250" fmla="*/ 611825 w 1729358"/>
              <a:gd name="connsiteY250" fmla="*/ 396166 h 1114886"/>
              <a:gd name="connsiteX251" fmla="*/ 647839 w 1729358"/>
              <a:gd name="connsiteY251" fmla="*/ 429532 h 1114886"/>
              <a:gd name="connsiteX252" fmla="*/ 613943 w 1729358"/>
              <a:gd name="connsiteY252" fmla="*/ 465548 h 1114886"/>
              <a:gd name="connsiteX253" fmla="*/ 577928 w 1729358"/>
              <a:gd name="connsiteY253" fmla="*/ 431651 h 1114886"/>
              <a:gd name="connsiteX254" fmla="*/ 611825 w 1729358"/>
              <a:gd name="connsiteY254" fmla="*/ 396166 h 1114886"/>
              <a:gd name="connsiteX255" fmla="*/ 732581 w 1729358"/>
              <a:gd name="connsiteY255" fmla="*/ 392459 h 1114886"/>
              <a:gd name="connsiteX256" fmla="*/ 769125 w 1729358"/>
              <a:gd name="connsiteY256" fmla="*/ 430062 h 1114886"/>
              <a:gd name="connsiteX257" fmla="*/ 733110 w 1729358"/>
              <a:gd name="connsiteY257" fmla="*/ 468726 h 1114886"/>
              <a:gd name="connsiteX258" fmla="*/ 693917 w 1729358"/>
              <a:gd name="connsiteY258" fmla="*/ 431122 h 1114886"/>
              <a:gd name="connsiteX259" fmla="*/ 732581 w 1729358"/>
              <a:gd name="connsiteY259" fmla="*/ 392459 h 1114886"/>
              <a:gd name="connsiteX260" fmla="*/ 851219 w 1729358"/>
              <a:gd name="connsiteY260" fmla="*/ 390341 h 1114886"/>
              <a:gd name="connsiteX261" fmla="*/ 890410 w 1729358"/>
              <a:gd name="connsiteY261" fmla="*/ 431122 h 1114886"/>
              <a:gd name="connsiteX262" fmla="*/ 849629 w 1729358"/>
              <a:gd name="connsiteY262" fmla="*/ 470844 h 1114886"/>
              <a:gd name="connsiteX263" fmla="*/ 809377 w 1729358"/>
              <a:gd name="connsiteY263" fmla="*/ 428473 h 1114886"/>
              <a:gd name="connsiteX264" fmla="*/ 851219 w 1729358"/>
              <a:gd name="connsiteY264" fmla="*/ 390341 h 1114886"/>
              <a:gd name="connsiteX265" fmla="*/ 967208 w 1729358"/>
              <a:gd name="connsiteY265" fmla="*/ 387163 h 1114886"/>
              <a:gd name="connsiteX266" fmla="*/ 1011697 w 1729358"/>
              <a:gd name="connsiteY266" fmla="*/ 430062 h 1114886"/>
              <a:gd name="connsiteX267" fmla="*/ 967737 w 1729358"/>
              <a:gd name="connsiteY267" fmla="*/ 474022 h 1114886"/>
              <a:gd name="connsiteX268" fmla="*/ 924307 w 1729358"/>
              <a:gd name="connsiteY268" fmla="*/ 432182 h 1114886"/>
              <a:gd name="connsiteX269" fmla="*/ 967208 w 1729358"/>
              <a:gd name="connsiteY269" fmla="*/ 387163 h 1114886"/>
              <a:gd name="connsiteX270" fmla="*/ 1085315 w 1729358"/>
              <a:gd name="connsiteY270" fmla="*/ 385044 h 1114886"/>
              <a:gd name="connsiteX271" fmla="*/ 1133512 w 1729358"/>
              <a:gd name="connsiteY271" fmla="*/ 430592 h 1114886"/>
              <a:gd name="connsiteX272" fmla="*/ 1088494 w 1729358"/>
              <a:gd name="connsiteY272" fmla="*/ 476669 h 1114886"/>
              <a:gd name="connsiteX273" fmla="*/ 1040297 w 1729358"/>
              <a:gd name="connsiteY273" fmla="*/ 431121 h 1114886"/>
              <a:gd name="connsiteX274" fmla="*/ 1085315 w 1729358"/>
              <a:gd name="connsiteY274" fmla="*/ 385044 h 1114886"/>
              <a:gd name="connsiteX275" fmla="*/ 1326828 w 1729358"/>
              <a:gd name="connsiteY275" fmla="*/ 381337 h 1114886"/>
              <a:gd name="connsiteX276" fmla="*/ 1373435 w 1729358"/>
              <a:gd name="connsiteY276" fmla="*/ 432181 h 1114886"/>
              <a:gd name="connsiteX277" fmla="*/ 1323121 w 1729358"/>
              <a:gd name="connsiteY277" fmla="*/ 479849 h 1114886"/>
              <a:gd name="connsiteX278" fmla="*/ 1275453 w 1729358"/>
              <a:gd name="connsiteY278" fmla="*/ 430063 h 1114886"/>
              <a:gd name="connsiteX279" fmla="*/ 1326828 w 1729358"/>
              <a:gd name="connsiteY279" fmla="*/ 381337 h 1114886"/>
              <a:gd name="connsiteX280" fmla="*/ 1442288 w 1729358"/>
              <a:gd name="connsiteY280" fmla="*/ 381336 h 1114886"/>
              <a:gd name="connsiteX281" fmla="*/ 1491015 w 1729358"/>
              <a:gd name="connsiteY281" fmla="*/ 430062 h 1114886"/>
              <a:gd name="connsiteX282" fmla="*/ 1442818 w 1729358"/>
              <a:gd name="connsiteY282" fmla="*/ 479847 h 1114886"/>
              <a:gd name="connsiteX283" fmla="*/ 1393562 w 1729358"/>
              <a:gd name="connsiteY283" fmla="*/ 430592 h 1114886"/>
              <a:gd name="connsiteX284" fmla="*/ 1442288 w 1729358"/>
              <a:gd name="connsiteY284" fmla="*/ 381336 h 1114886"/>
              <a:gd name="connsiteX285" fmla="*/ 1205542 w 1729358"/>
              <a:gd name="connsiteY285" fmla="*/ 381336 h 1114886"/>
              <a:gd name="connsiteX286" fmla="*/ 1254269 w 1729358"/>
              <a:gd name="connsiteY286" fmla="*/ 430592 h 1114886"/>
              <a:gd name="connsiteX287" fmla="*/ 1206073 w 1729358"/>
              <a:gd name="connsiteY287" fmla="*/ 479848 h 1114886"/>
              <a:gd name="connsiteX288" fmla="*/ 1156286 w 1729358"/>
              <a:gd name="connsiteY288" fmla="*/ 429533 h 1114886"/>
              <a:gd name="connsiteX289" fmla="*/ 1205542 w 1729358"/>
              <a:gd name="connsiteY289" fmla="*/ 381336 h 1114886"/>
              <a:gd name="connsiteX290" fmla="*/ 1563573 w 1729358"/>
              <a:gd name="connsiteY290" fmla="*/ 381336 h 1114886"/>
              <a:gd name="connsiteX291" fmla="*/ 1610711 w 1729358"/>
              <a:gd name="connsiteY291" fmla="*/ 431651 h 1114886"/>
              <a:gd name="connsiteX292" fmla="*/ 1561455 w 1729358"/>
              <a:gd name="connsiteY292" fmla="*/ 479848 h 1114886"/>
              <a:gd name="connsiteX293" fmla="*/ 1512729 w 1729358"/>
              <a:gd name="connsiteY293" fmla="*/ 430592 h 1114886"/>
              <a:gd name="connsiteX294" fmla="*/ 1563573 w 1729358"/>
              <a:gd name="connsiteY294" fmla="*/ 381336 h 1114886"/>
              <a:gd name="connsiteX295" fmla="*/ 19696 w 1729358"/>
              <a:gd name="connsiteY295" fmla="*/ 282294 h 1114886"/>
              <a:gd name="connsiteX296" fmla="*/ 42470 w 1729358"/>
              <a:gd name="connsiteY296" fmla="*/ 302950 h 1114886"/>
              <a:gd name="connsiteX297" fmla="*/ 20755 w 1729358"/>
              <a:gd name="connsiteY297" fmla="*/ 324135 h 1114886"/>
              <a:gd name="connsiteX298" fmla="*/ 99 w 1729358"/>
              <a:gd name="connsiteY298" fmla="*/ 305598 h 1114886"/>
              <a:gd name="connsiteX299" fmla="*/ 19696 w 1729358"/>
              <a:gd name="connsiteY299" fmla="*/ 282294 h 1114886"/>
              <a:gd name="connsiteX300" fmla="*/ 138862 w 1729358"/>
              <a:gd name="connsiteY300" fmla="*/ 280177 h 1114886"/>
              <a:gd name="connsiteX301" fmla="*/ 163226 w 1729358"/>
              <a:gd name="connsiteY301" fmla="*/ 305070 h 1114886"/>
              <a:gd name="connsiteX302" fmla="*/ 138333 w 1729358"/>
              <a:gd name="connsiteY302" fmla="*/ 327844 h 1114886"/>
              <a:gd name="connsiteX303" fmla="*/ 115559 w 1729358"/>
              <a:gd name="connsiteY303" fmla="*/ 303481 h 1114886"/>
              <a:gd name="connsiteX304" fmla="*/ 138862 w 1729358"/>
              <a:gd name="connsiteY304" fmla="*/ 280177 h 1114886"/>
              <a:gd name="connsiteX305" fmla="*/ 258030 w 1729358"/>
              <a:gd name="connsiteY305" fmla="*/ 276469 h 1114886"/>
              <a:gd name="connsiteX306" fmla="*/ 283982 w 1729358"/>
              <a:gd name="connsiteY306" fmla="*/ 304010 h 1114886"/>
              <a:gd name="connsiteX307" fmla="*/ 256971 w 1729358"/>
              <a:gd name="connsiteY307" fmla="*/ 329962 h 1114886"/>
              <a:gd name="connsiteX308" fmla="*/ 231019 w 1729358"/>
              <a:gd name="connsiteY308" fmla="*/ 302951 h 1114886"/>
              <a:gd name="connsiteX309" fmla="*/ 258030 w 1729358"/>
              <a:gd name="connsiteY309" fmla="*/ 276469 h 1114886"/>
              <a:gd name="connsiteX310" fmla="*/ 376138 w 1729358"/>
              <a:gd name="connsiteY310" fmla="*/ 274350 h 1114886"/>
              <a:gd name="connsiteX311" fmla="*/ 405797 w 1729358"/>
              <a:gd name="connsiteY311" fmla="*/ 302950 h 1114886"/>
              <a:gd name="connsiteX312" fmla="*/ 375608 w 1729358"/>
              <a:gd name="connsiteY312" fmla="*/ 332609 h 1114886"/>
              <a:gd name="connsiteX313" fmla="*/ 347008 w 1729358"/>
              <a:gd name="connsiteY313" fmla="*/ 304539 h 1114886"/>
              <a:gd name="connsiteX314" fmla="*/ 376138 w 1729358"/>
              <a:gd name="connsiteY314" fmla="*/ 274350 h 1114886"/>
              <a:gd name="connsiteX315" fmla="*/ 495834 w 1729358"/>
              <a:gd name="connsiteY315" fmla="*/ 271702 h 1114886"/>
              <a:gd name="connsiteX316" fmla="*/ 526553 w 1729358"/>
              <a:gd name="connsiteY316" fmla="*/ 305068 h 1114886"/>
              <a:gd name="connsiteX317" fmla="*/ 493716 w 1729358"/>
              <a:gd name="connsiteY317" fmla="*/ 335787 h 1114886"/>
              <a:gd name="connsiteX318" fmla="*/ 461938 w 1729358"/>
              <a:gd name="connsiteY318" fmla="*/ 304009 h 1114886"/>
              <a:gd name="connsiteX319" fmla="*/ 495834 w 1729358"/>
              <a:gd name="connsiteY319" fmla="*/ 271702 h 1114886"/>
              <a:gd name="connsiteX320" fmla="*/ 612884 w 1729358"/>
              <a:gd name="connsiteY320" fmla="*/ 269585 h 1114886"/>
              <a:gd name="connsiteX321" fmla="*/ 647840 w 1729358"/>
              <a:gd name="connsiteY321" fmla="*/ 304010 h 1114886"/>
              <a:gd name="connsiteX322" fmla="*/ 612884 w 1729358"/>
              <a:gd name="connsiteY322" fmla="*/ 338966 h 1114886"/>
              <a:gd name="connsiteX323" fmla="*/ 577928 w 1729358"/>
              <a:gd name="connsiteY323" fmla="*/ 304010 h 1114886"/>
              <a:gd name="connsiteX324" fmla="*/ 612884 w 1729358"/>
              <a:gd name="connsiteY324" fmla="*/ 269585 h 1114886"/>
              <a:gd name="connsiteX325" fmla="*/ 731521 w 1729358"/>
              <a:gd name="connsiteY325" fmla="*/ 265346 h 1114886"/>
              <a:gd name="connsiteX326" fmla="*/ 769125 w 1729358"/>
              <a:gd name="connsiteY326" fmla="*/ 301891 h 1114886"/>
              <a:gd name="connsiteX327" fmla="*/ 731521 w 1729358"/>
              <a:gd name="connsiteY327" fmla="*/ 341613 h 1114886"/>
              <a:gd name="connsiteX328" fmla="*/ 693917 w 1729358"/>
              <a:gd name="connsiteY328" fmla="*/ 305069 h 1114886"/>
              <a:gd name="connsiteX329" fmla="*/ 731521 w 1729358"/>
              <a:gd name="connsiteY329" fmla="*/ 265346 h 1114886"/>
              <a:gd name="connsiteX330" fmla="*/ 851219 w 1729358"/>
              <a:gd name="connsiteY330" fmla="*/ 263758 h 1114886"/>
              <a:gd name="connsiteX331" fmla="*/ 890410 w 1729358"/>
              <a:gd name="connsiteY331" fmla="*/ 304539 h 1114886"/>
              <a:gd name="connsiteX332" fmla="*/ 849629 w 1729358"/>
              <a:gd name="connsiteY332" fmla="*/ 344261 h 1114886"/>
              <a:gd name="connsiteX333" fmla="*/ 809377 w 1729358"/>
              <a:gd name="connsiteY333" fmla="*/ 301890 h 1114886"/>
              <a:gd name="connsiteX334" fmla="*/ 851219 w 1729358"/>
              <a:gd name="connsiteY334" fmla="*/ 263758 h 1114886"/>
              <a:gd name="connsiteX335" fmla="*/ 968796 w 1729358"/>
              <a:gd name="connsiteY335" fmla="*/ 260050 h 1114886"/>
              <a:gd name="connsiteX336" fmla="*/ 1012227 w 1729358"/>
              <a:gd name="connsiteY336" fmla="*/ 304540 h 1114886"/>
              <a:gd name="connsiteX337" fmla="*/ 969326 w 1729358"/>
              <a:gd name="connsiteY337" fmla="*/ 346910 h 1114886"/>
              <a:gd name="connsiteX338" fmla="*/ 924836 w 1729358"/>
              <a:gd name="connsiteY338" fmla="*/ 303481 h 1114886"/>
              <a:gd name="connsiteX339" fmla="*/ 968796 w 1729358"/>
              <a:gd name="connsiteY339" fmla="*/ 260050 h 1114886"/>
              <a:gd name="connsiteX340" fmla="*/ 1085845 w 1729358"/>
              <a:gd name="connsiteY340" fmla="*/ 258462 h 1114886"/>
              <a:gd name="connsiteX341" fmla="*/ 1133512 w 1729358"/>
              <a:gd name="connsiteY341" fmla="*/ 304539 h 1114886"/>
              <a:gd name="connsiteX342" fmla="*/ 1087434 w 1729358"/>
              <a:gd name="connsiteY342" fmla="*/ 349559 h 1114886"/>
              <a:gd name="connsiteX343" fmla="*/ 1040296 w 1729358"/>
              <a:gd name="connsiteY343" fmla="*/ 303480 h 1114886"/>
              <a:gd name="connsiteX344" fmla="*/ 1085845 w 1729358"/>
              <a:gd name="connsiteY344" fmla="*/ 258462 h 1114886"/>
              <a:gd name="connsiteX345" fmla="*/ 1206071 w 1729358"/>
              <a:gd name="connsiteY345" fmla="*/ 254754 h 1114886"/>
              <a:gd name="connsiteX346" fmla="*/ 1253739 w 1729358"/>
              <a:gd name="connsiteY346" fmla="*/ 304539 h 1114886"/>
              <a:gd name="connsiteX347" fmla="*/ 1204483 w 1729358"/>
              <a:gd name="connsiteY347" fmla="*/ 353265 h 1114886"/>
              <a:gd name="connsiteX348" fmla="*/ 1155757 w 1729358"/>
              <a:gd name="connsiteY348" fmla="*/ 301891 h 1114886"/>
              <a:gd name="connsiteX349" fmla="*/ 1206071 w 1729358"/>
              <a:gd name="connsiteY349" fmla="*/ 254754 h 1114886"/>
              <a:gd name="connsiteX350" fmla="*/ 1322062 w 1729358"/>
              <a:gd name="connsiteY350" fmla="*/ 254225 h 1114886"/>
              <a:gd name="connsiteX351" fmla="*/ 1373436 w 1729358"/>
              <a:gd name="connsiteY351" fmla="*/ 302951 h 1114886"/>
              <a:gd name="connsiteX352" fmla="*/ 1325239 w 1729358"/>
              <a:gd name="connsiteY352" fmla="*/ 352737 h 1114886"/>
              <a:gd name="connsiteX353" fmla="*/ 1275454 w 1729358"/>
              <a:gd name="connsiteY353" fmla="*/ 305069 h 1114886"/>
              <a:gd name="connsiteX354" fmla="*/ 1322062 w 1729358"/>
              <a:gd name="connsiteY354" fmla="*/ 254225 h 1114886"/>
              <a:gd name="connsiteX355" fmla="*/ 1441759 w 1729358"/>
              <a:gd name="connsiteY355" fmla="*/ 254225 h 1114886"/>
              <a:gd name="connsiteX356" fmla="*/ 1491544 w 1729358"/>
              <a:gd name="connsiteY356" fmla="*/ 302421 h 1114886"/>
              <a:gd name="connsiteX357" fmla="*/ 1443877 w 1729358"/>
              <a:gd name="connsiteY357" fmla="*/ 352736 h 1114886"/>
              <a:gd name="connsiteX358" fmla="*/ 1394091 w 1729358"/>
              <a:gd name="connsiteY358" fmla="*/ 304539 h 1114886"/>
              <a:gd name="connsiteX359" fmla="*/ 1441759 w 1729358"/>
              <a:gd name="connsiteY359" fmla="*/ 254225 h 1114886"/>
              <a:gd name="connsiteX360" fmla="*/ 1325769 w 1729358"/>
              <a:gd name="connsiteY360" fmla="*/ 127642 h 1114886"/>
              <a:gd name="connsiteX361" fmla="*/ 1372907 w 1729358"/>
              <a:gd name="connsiteY361" fmla="*/ 177427 h 1114886"/>
              <a:gd name="connsiteX362" fmla="*/ 1324180 w 1729358"/>
              <a:gd name="connsiteY362" fmla="*/ 226153 h 1114886"/>
              <a:gd name="connsiteX363" fmla="*/ 1275454 w 1729358"/>
              <a:gd name="connsiteY363" fmla="*/ 174779 h 1114886"/>
              <a:gd name="connsiteX364" fmla="*/ 1325769 w 1729358"/>
              <a:gd name="connsiteY364" fmla="*/ 127642 h 1114886"/>
              <a:gd name="connsiteX365" fmla="*/ 1205542 w 1729358"/>
              <a:gd name="connsiteY365" fmla="*/ 126583 h 1114886"/>
              <a:gd name="connsiteX366" fmla="*/ 1254269 w 1729358"/>
              <a:gd name="connsiteY366" fmla="*/ 176368 h 1114886"/>
              <a:gd name="connsiteX367" fmla="*/ 1206073 w 1729358"/>
              <a:gd name="connsiteY367" fmla="*/ 225623 h 1114886"/>
              <a:gd name="connsiteX368" fmla="*/ 1156286 w 1729358"/>
              <a:gd name="connsiteY368" fmla="*/ 174779 h 1114886"/>
              <a:gd name="connsiteX369" fmla="*/ 1205542 w 1729358"/>
              <a:gd name="connsiteY369" fmla="*/ 126583 h 1114886"/>
              <a:gd name="connsiteX370" fmla="*/ 1206073 w 1729358"/>
              <a:gd name="connsiteY370" fmla="*/ 0 h 1114886"/>
              <a:gd name="connsiteX371" fmla="*/ 1254269 w 1729358"/>
              <a:gd name="connsiteY371" fmla="*/ 49785 h 1114886"/>
              <a:gd name="connsiteX372" fmla="*/ 1206073 w 1729358"/>
              <a:gd name="connsiteY372" fmla="*/ 99040 h 1114886"/>
              <a:gd name="connsiteX373" fmla="*/ 1156286 w 1729358"/>
              <a:gd name="connsiteY373" fmla="*/ 48196 h 1114886"/>
              <a:gd name="connsiteX374" fmla="*/ 1206073 w 1729358"/>
              <a:gd name="connsiteY374" fmla="*/ 0 h 111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1729358" h="1114886">
                <a:moveTo>
                  <a:pt x="1205013" y="1016895"/>
                </a:moveTo>
                <a:cubicBezTo>
                  <a:pt x="1232024" y="1016895"/>
                  <a:pt x="1254268" y="1039140"/>
                  <a:pt x="1253739" y="1066151"/>
                </a:cubicBezTo>
                <a:cubicBezTo>
                  <a:pt x="1253739" y="1092632"/>
                  <a:pt x="1230965" y="1115406"/>
                  <a:pt x="1204483" y="1114877"/>
                </a:cubicBezTo>
                <a:cubicBezTo>
                  <a:pt x="1178001" y="1114877"/>
                  <a:pt x="1155757" y="1092103"/>
                  <a:pt x="1155757" y="1065621"/>
                </a:cubicBezTo>
                <a:cubicBezTo>
                  <a:pt x="1155757" y="1039140"/>
                  <a:pt x="1178001" y="1016895"/>
                  <a:pt x="1205013" y="1016895"/>
                </a:cubicBezTo>
                <a:close/>
                <a:moveTo>
                  <a:pt x="1323121" y="889784"/>
                </a:moveTo>
                <a:cubicBezTo>
                  <a:pt x="1349603" y="889254"/>
                  <a:pt x="1372377" y="910969"/>
                  <a:pt x="1372907" y="937981"/>
                </a:cubicBezTo>
                <a:cubicBezTo>
                  <a:pt x="1373436" y="964462"/>
                  <a:pt x="1351191" y="987236"/>
                  <a:pt x="1324710" y="987766"/>
                </a:cubicBezTo>
                <a:cubicBezTo>
                  <a:pt x="1298228" y="988295"/>
                  <a:pt x="1275454" y="966051"/>
                  <a:pt x="1274924" y="939569"/>
                </a:cubicBezTo>
                <a:cubicBezTo>
                  <a:pt x="1274395" y="913087"/>
                  <a:pt x="1296110" y="890313"/>
                  <a:pt x="1323121" y="889784"/>
                </a:cubicBezTo>
                <a:close/>
                <a:moveTo>
                  <a:pt x="1206072" y="889254"/>
                </a:moveTo>
                <a:cubicBezTo>
                  <a:pt x="1232024" y="889784"/>
                  <a:pt x="1254269" y="912558"/>
                  <a:pt x="1254269" y="939040"/>
                </a:cubicBezTo>
                <a:cubicBezTo>
                  <a:pt x="1253740" y="966051"/>
                  <a:pt x="1231495" y="988295"/>
                  <a:pt x="1205013" y="987766"/>
                </a:cubicBezTo>
                <a:cubicBezTo>
                  <a:pt x="1178532" y="987236"/>
                  <a:pt x="1156287" y="964462"/>
                  <a:pt x="1156816" y="937981"/>
                </a:cubicBezTo>
                <a:cubicBezTo>
                  <a:pt x="1156816" y="911499"/>
                  <a:pt x="1179591" y="889254"/>
                  <a:pt x="1206072" y="889254"/>
                </a:cubicBezTo>
                <a:close/>
                <a:moveTo>
                  <a:pt x="20225" y="790212"/>
                </a:moveTo>
                <a:cubicBezTo>
                  <a:pt x="33466" y="790212"/>
                  <a:pt x="41940" y="798686"/>
                  <a:pt x="41940" y="811398"/>
                </a:cubicBezTo>
                <a:cubicBezTo>
                  <a:pt x="41940" y="825168"/>
                  <a:pt x="33466" y="832054"/>
                  <a:pt x="19695" y="832583"/>
                </a:cubicBezTo>
                <a:cubicBezTo>
                  <a:pt x="6455" y="830994"/>
                  <a:pt x="-960" y="823579"/>
                  <a:pt x="99" y="809808"/>
                </a:cubicBezTo>
                <a:cubicBezTo>
                  <a:pt x="628" y="797627"/>
                  <a:pt x="8573" y="790212"/>
                  <a:pt x="20225" y="790212"/>
                </a:cubicBezTo>
                <a:close/>
                <a:moveTo>
                  <a:pt x="139923" y="788623"/>
                </a:moveTo>
                <a:cubicBezTo>
                  <a:pt x="154752" y="788094"/>
                  <a:pt x="161637" y="798157"/>
                  <a:pt x="163756" y="811398"/>
                </a:cubicBezTo>
                <a:cubicBezTo>
                  <a:pt x="161637" y="825698"/>
                  <a:pt x="154752" y="835232"/>
                  <a:pt x="139923" y="835761"/>
                </a:cubicBezTo>
                <a:cubicBezTo>
                  <a:pt x="124033" y="835761"/>
                  <a:pt x="115029" y="826757"/>
                  <a:pt x="115559" y="810868"/>
                </a:cubicBezTo>
                <a:cubicBezTo>
                  <a:pt x="116088" y="796568"/>
                  <a:pt x="125092" y="788094"/>
                  <a:pt x="139923" y="788623"/>
                </a:cubicBezTo>
                <a:close/>
                <a:moveTo>
                  <a:pt x="256441" y="784386"/>
                </a:moveTo>
                <a:cubicBezTo>
                  <a:pt x="272859" y="783857"/>
                  <a:pt x="283453" y="793390"/>
                  <a:pt x="283982" y="809809"/>
                </a:cubicBezTo>
                <a:cubicBezTo>
                  <a:pt x="285041" y="826757"/>
                  <a:pt x="274978" y="836290"/>
                  <a:pt x="259089" y="838408"/>
                </a:cubicBezTo>
                <a:cubicBezTo>
                  <a:pt x="242142" y="837879"/>
                  <a:pt x="232078" y="828875"/>
                  <a:pt x="231019" y="812456"/>
                </a:cubicBezTo>
                <a:cubicBezTo>
                  <a:pt x="230489" y="796038"/>
                  <a:pt x="240552" y="785445"/>
                  <a:pt x="256441" y="784386"/>
                </a:cubicBezTo>
                <a:close/>
                <a:moveTo>
                  <a:pt x="375609" y="782268"/>
                </a:moveTo>
                <a:cubicBezTo>
                  <a:pt x="394146" y="783857"/>
                  <a:pt x="404738" y="793391"/>
                  <a:pt x="404738" y="811928"/>
                </a:cubicBezTo>
                <a:cubicBezTo>
                  <a:pt x="404738" y="829406"/>
                  <a:pt x="394675" y="839998"/>
                  <a:pt x="377197" y="841057"/>
                </a:cubicBezTo>
                <a:cubicBezTo>
                  <a:pt x="358660" y="842116"/>
                  <a:pt x="347008" y="830994"/>
                  <a:pt x="346479" y="812987"/>
                </a:cubicBezTo>
                <a:cubicBezTo>
                  <a:pt x="345949" y="794450"/>
                  <a:pt x="357072" y="783857"/>
                  <a:pt x="375609" y="782268"/>
                </a:cubicBezTo>
                <a:close/>
                <a:moveTo>
                  <a:pt x="494775" y="779091"/>
                </a:moveTo>
                <a:cubicBezTo>
                  <a:pt x="514371" y="780679"/>
                  <a:pt x="524964" y="791802"/>
                  <a:pt x="526553" y="811398"/>
                </a:cubicBezTo>
                <a:cubicBezTo>
                  <a:pt x="524964" y="830995"/>
                  <a:pt x="514901" y="842646"/>
                  <a:pt x="495305" y="843175"/>
                </a:cubicBezTo>
                <a:cubicBezTo>
                  <a:pt x="475709" y="843706"/>
                  <a:pt x="464057" y="832583"/>
                  <a:pt x="462468" y="812986"/>
                </a:cubicBezTo>
                <a:cubicBezTo>
                  <a:pt x="460879" y="794979"/>
                  <a:pt x="476768" y="778032"/>
                  <a:pt x="494775" y="779091"/>
                </a:cubicBezTo>
                <a:close/>
                <a:moveTo>
                  <a:pt x="612884" y="776971"/>
                </a:moveTo>
                <a:cubicBezTo>
                  <a:pt x="632480" y="776971"/>
                  <a:pt x="647840" y="791801"/>
                  <a:pt x="647840" y="811398"/>
                </a:cubicBezTo>
                <a:cubicBezTo>
                  <a:pt x="647840" y="830464"/>
                  <a:pt x="631951" y="846353"/>
                  <a:pt x="612884" y="846353"/>
                </a:cubicBezTo>
                <a:cubicBezTo>
                  <a:pt x="593817" y="846353"/>
                  <a:pt x="577928" y="830464"/>
                  <a:pt x="577928" y="811398"/>
                </a:cubicBezTo>
                <a:cubicBezTo>
                  <a:pt x="577928" y="792331"/>
                  <a:pt x="593287" y="776971"/>
                  <a:pt x="612884" y="776971"/>
                </a:cubicBezTo>
                <a:close/>
                <a:moveTo>
                  <a:pt x="733640" y="773795"/>
                </a:moveTo>
                <a:cubicBezTo>
                  <a:pt x="754826" y="775384"/>
                  <a:pt x="770715" y="794451"/>
                  <a:pt x="769126" y="815636"/>
                </a:cubicBezTo>
                <a:cubicBezTo>
                  <a:pt x="767008" y="835762"/>
                  <a:pt x="749000" y="851122"/>
                  <a:pt x="729403" y="850062"/>
                </a:cubicBezTo>
                <a:cubicBezTo>
                  <a:pt x="707689" y="847944"/>
                  <a:pt x="692329" y="829936"/>
                  <a:pt x="693917" y="808221"/>
                </a:cubicBezTo>
                <a:cubicBezTo>
                  <a:pt x="695507" y="788095"/>
                  <a:pt x="714044" y="772206"/>
                  <a:pt x="733640" y="773795"/>
                </a:cubicBezTo>
                <a:close/>
                <a:moveTo>
                  <a:pt x="849629" y="771145"/>
                </a:moveTo>
                <a:cubicBezTo>
                  <a:pt x="871874" y="771145"/>
                  <a:pt x="889881" y="788623"/>
                  <a:pt x="890410" y="810868"/>
                </a:cubicBezTo>
                <a:cubicBezTo>
                  <a:pt x="890940" y="832583"/>
                  <a:pt x="873462" y="851650"/>
                  <a:pt x="851748" y="852179"/>
                </a:cubicBezTo>
                <a:cubicBezTo>
                  <a:pt x="828443" y="853238"/>
                  <a:pt x="809377" y="834701"/>
                  <a:pt x="809377" y="811397"/>
                </a:cubicBezTo>
                <a:cubicBezTo>
                  <a:pt x="809377" y="789153"/>
                  <a:pt x="826855" y="771675"/>
                  <a:pt x="849629" y="771145"/>
                </a:cubicBezTo>
                <a:close/>
                <a:moveTo>
                  <a:pt x="969856" y="768498"/>
                </a:moveTo>
                <a:cubicBezTo>
                  <a:pt x="993689" y="769028"/>
                  <a:pt x="1013286" y="790213"/>
                  <a:pt x="1012226" y="814046"/>
                </a:cubicBezTo>
                <a:cubicBezTo>
                  <a:pt x="1011167" y="836820"/>
                  <a:pt x="991571" y="855357"/>
                  <a:pt x="968797" y="855357"/>
                </a:cubicBezTo>
                <a:cubicBezTo>
                  <a:pt x="944963" y="855357"/>
                  <a:pt x="924837" y="834702"/>
                  <a:pt x="925367" y="811399"/>
                </a:cubicBezTo>
                <a:cubicBezTo>
                  <a:pt x="924837" y="787565"/>
                  <a:pt x="946022" y="767439"/>
                  <a:pt x="969856" y="768498"/>
                </a:cubicBezTo>
                <a:close/>
                <a:moveTo>
                  <a:pt x="1086374" y="765850"/>
                </a:moveTo>
                <a:cubicBezTo>
                  <a:pt x="1112856" y="765320"/>
                  <a:pt x="1134041" y="786506"/>
                  <a:pt x="1133512" y="811929"/>
                </a:cubicBezTo>
                <a:cubicBezTo>
                  <a:pt x="1132982" y="836821"/>
                  <a:pt x="1111797" y="857477"/>
                  <a:pt x="1087434" y="857477"/>
                </a:cubicBezTo>
                <a:cubicBezTo>
                  <a:pt x="1061482" y="858006"/>
                  <a:pt x="1039767" y="836291"/>
                  <a:pt x="1040296" y="810868"/>
                </a:cubicBezTo>
                <a:cubicBezTo>
                  <a:pt x="1040826" y="785976"/>
                  <a:pt x="1060952" y="766379"/>
                  <a:pt x="1086374" y="765850"/>
                </a:cubicBezTo>
                <a:close/>
                <a:moveTo>
                  <a:pt x="1205012" y="763201"/>
                </a:moveTo>
                <a:cubicBezTo>
                  <a:pt x="1231494" y="763201"/>
                  <a:pt x="1253739" y="784916"/>
                  <a:pt x="1253739" y="811398"/>
                </a:cubicBezTo>
                <a:cubicBezTo>
                  <a:pt x="1254268" y="837350"/>
                  <a:pt x="1232553" y="860124"/>
                  <a:pt x="1206601" y="861183"/>
                </a:cubicBezTo>
                <a:cubicBezTo>
                  <a:pt x="1180648" y="861712"/>
                  <a:pt x="1157345" y="839997"/>
                  <a:pt x="1156286" y="814045"/>
                </a:cubicBezTo>
                <a:cubicBezTo>
                  <a:pt x="1155227" y="786505"/>
                  <a:pt x="1178001" y="763201"/>
                  <a:pt x="1205012" y="763201"/>
                </a:cubicBezTo>
                <a:close/>
                <a:moveTo>
                  <a:pt x="1443877" y="762672"/>
                </a:moveTo>
                <a:cubicBezTo>
                  <a:pt x="1470358" y="763201"/>
                  <a:pt x="1492073" y="785975"/>
                  <a:pt x="1491544" y="812457"/>
                </a:cubicBezTo>
                <a:cubicBezTo>
                  <a:pt x="1491014" y="839468"/>
                  <a:pt x="1468240" y="861183"/>
                  <a:pt x="1441759" y="860654"/>
                </a:cubicBezTo>
                <a:cubicBezTo>
                  <a:pt x="1415277" y="860124"/>
                  <a:pt x="1393562" y="837350"/>
                  <a:pt x="1394091" y="810339"/>
                </a:cubicBezTo>
                <a:cubicBezTo>
                  <a:pt x="1394621" y="783857"/>
                  <a:pt x="1417395" y="762142"/>
                  <a:pt x="1443877" y="762672"/>
                </a:cubicBezTo>
                <a:close/>
                <a:moveTo>
                  <a:pt x="1324709" y="762671"/>
                </a:moveTo>
                <a:cubicBezTo>
                  <a:pt x="1351191" y="763201"/>
                  <a:pt x="1373435" y="785445"/>
                  <a:pt x="1372906" y="812457"/>
                </a:cubicBezTo>
                <a:cubicBezTo>
                  <a:pt x="1372376" y="838938"/>
                  <a:pt x="1349602" y="861712"/>
                  <a:pt x="1323650" y="861183"/>
                </a:cubicBezTo>
                <a:cubicBezTo>
                  <a:pt x="1297168" y="860653"/>
                  <a:pt x="1274924" y="838409"/>
                  <a:pt x="1275453" y="811398"/>
                </a:cubicBezTo>
                <a:cubicBezTo>
                  <a:pt x="1275983" y="784386"/>
                  <a:pt x="1298227" y="762671"/>
                  <a:pt x="1324709" y="762671"/>
                </a:cubicBezTo>
                <a:close/>
                <a:moveTo>
                  <a:pt x="20754" y="663101"/>
                </a:moveTo>
                <a:cubicBezTo>
                  <a:pt x="33466" y="662572"/>
                  <a:pt x="40350" y="672105"/>
                  <a:pt x="42999" y="683228"/>
                </a:cubicBezTo>
                <a:cubicBezTo>
                  <a:pt x="40880" y="696998"/>
                  <a:pt x="33995" y="705472"/>
                  <a:pt x="20754" y="705472"/>
                </a:cubicBezTo>
                <a:cubicBezTo>
                  <a:pt x="8573" y="705472"/>
                  <a:pt x="1158" y="698587"/>
                  <a:pt x="628" y="685875"/>
                </a:cubicBezTo>
                <a:cubicBezTo>
                  <a:pt x="99" y="672105"/>
                  <a:pt x="7514" y="663631"/>
                  <a:pt x="20754" y="663101"/>
                </a:cubicBezTo>
                <a:close/>
                <a:moveTo>
                  <a:pt x="137802" y="660983"/>
                </a:moveTo>
                <a:cubicBezTo>
                  <a:pt x="153691" y="659923"/>
                  <a:pt x="163224" y="669986"/>
                  <a:pt x="163224" y="684816"/>
                </a:cubicBezTo>
                <a:cubicBezTo>
                  <a:pt x="163224" y="699116"/>
                  <a:pt x="154220" y="707590"/>
                  <a:pt x="139391" y="709178"/>
                </a:cubicBezTo>
                <a:cubicBezTo>
                  <a:pt x="125621" y="707590"/>
                  <a:pt x="116087" y="700175"/>
                  <a:pt x="115558" y="685875"/>
                </a:cubicBezTo>
                <a:cubicBezTo>
                  <a:pt x="115028" y="671575"/>
                  <a:pt x="122972" y="662042"/>
                  <a:pt x="137802" y="660983"/>
                </a:cubicBezTo>
                <a:close/>
                <a:moveTo>
                  <a:pt x="258560" y="657275"/>
                </a:moveTo>
                <a:cubicBezTo>
                  <a:pt x="274449" y="660453"/>
                  <a:pt x="285041" y="668927"/>
                  <a:pt x="283982" y="685875"/>
                </a:cubicBezTo>
                <a:cubicBezTo>
                  <a:pt x="283453" y="702294"/>
                  <a:pt x="272859" y="711827"/>
                  <a:pt x="256441" y="711297"/>
                </a:cubicBezTo>
                <a:cubicBezTo>
                  <a:pt x="240023" y="710768"/>
                  <a:pt x="230489" y="700176"/>
                  <a:pt x="231019" y="683757"/>
                </a:cubicBezTo>
                <a:cubicBezTo>
                  <a:pt x="231548" y="667338"/>
                  <a:pt x="242671" y="658864"/>
                  <a:pt x="258560" y="657275"/>
                </a:cubicBezTo>
                <a:close/>
                <a:moveTo>
                  <a:pt x="375077" y="655686"/>
                </a:moveTo>
                <a:cubicBezTo>
                  <a:pt x="393615" y="655157"/>
                  <a:pt x="403678" y="665749"/>
                  <a:pt x="405267" y="684286"/>
                </a:cubicBezTo>
                <a:cubicBezTo>
                  <a:pt x="403678" y="702823"/>
                  <a:pt x="394145" y="713945"/>
                  <a:pt x="375608" y="713945"/>
                </a:cubicBezTo>
                <a:cubicBezTo>
                  <a:pt x="357070" y="713416"/>
                  <a:pt x="346478" y="701764"/>
                  <a:pt x="346478" y="683756"/>
                </a:cubicBezTo>
                <a:cubicBezTo>
                  <a:pt x="347007" y="666808"/>
                  <a:pt x="357600" y="656216"/>
                  <a:pt x="375077" y="655686"/>
                </a:cubicBezTo>
                <a:close/>
                <a:moveTo>
                  <a:pt x="493716" y="652508"/>
                </a:moveTo>
                <a:cubicBezTo>
                  <a:pt x="513843" y="653038"/>
                  <a:pt x="524435" y="664160"/>
                  <a:pt x="526554" y="683757"/>
                </a:cubicBezTo>
                <a:cubicBezTo>
                  <a:pt x="525494" y="703353"/>
                  <a:pt x="515431" y="715535"/>
                  <a:pt x="495835" y="716594"/>
                </a:cubicBezTo>
                <a:cubicBezTo>
                  <a:pt x="476238" y="717653"/>
                  <a:pt x="464587" y="706531"/>
                  <a:pt x="461938" y="686934"/>
                </a:cubicBezTo>
                <a:cubicBezTo>
                  <a:pt x="459820" y="668927"/>
                  <a:pt x="475708" y="651448"/>
                  <a:pt x="493716" y="652508"/>
                </a:cubicBezTo>
                <a:close/>
                <a:moveTo>
                  <a:pt x="611823" y="650390"/>
                </a:moveTo>
                <a:cubicBezTo>
                  <a:pt x="631420" y="649331"/>
                  <a:pt x="647309" y="664160"/>
                  <a:pt x="647838" y="683756"/>
                </a:cubicBezTo>
                <a:cubicBezTo>
                  <a:pt x="648369" y="702823"/>
                  <a:pt x="633539" y="719242"/>
                  <a:pt x="613943" y="720301"/>
                </a:cubicBezTo>
                <a:cubicBezTo>
                  <a:pt x="594875" y="720831"/>
                  <a:pt x="578457" y="705471"/>
                  <a:pt x="577928" y="686405"/>
                </a:cubicBezTo>
                <a:cubicBezTo>
                  <a:pt x="577397" y="666808"/>
                  <a:pt x="591698" y="650919"/>
                  <a:pt x="611823" y="650390"/>
                </a:cubicBezTo>
                <a:close/>
                <a:moveTo>
                  <a:pt x="732052" y="646682"/>
                </a:moveTo>
                <a:cubicBezTo>
                  <a:pt x="751648" y="646682"/>
                  <a:pt x="768596" y="663631"/>
                  <a:pt x="769125" y="683756"/>
                </a:cubicBezTo>
                <a:cubicBezTo>
                  <a:pt x="769655" y="704942"/>
                  <a:pt x="752177" y="722949"/>
                  <a:pt x="730993" y="722949"/>
                </a:cubicBezTo>
                <a:cubicBezTo>
                  <a:pt x="710866" y="722949"/>
                  <a:pt x="693918" y="706530"/>
                  <a:pt x="693918" y="685875"/>
                </a:cubicBezTo>
                <a:cubicBezTo>
                  <a:pt x="693388" y="664690"/>
                  <a:pt x="710866" y="646682"/>
                  <a:pt x="732052" y="646682"/>
                </a:cubicBezTo>
                <a:close/>
                <a:moveTo>
                  <a:pt x="848570" y="644035"/>
                </a:moveTo>
                <a:cubicBezTo>
                  <a:pt x="871874" y="643504"/>
                  <a:pt x="890940" y="662041"/>
                  <a:pt x="890410" y="685346"/>
                </a:cubicBezTo>
                <a:cubicBezTo>
                  <a:pt x="889881" y="707590"/>
                  <a:pt x="871874" y="725068"/>
                  <a:pt x="849629" y="725068"/>
                </a:cubicBezTo>
                <a:cubicBezTo>
                  <a:pt x="827384" y="725068"/>
                  <a:pt x="809377" y="707061"/>
                  <a:pt x="809377" y="684816"/>
                </a:cubicBezTo>
                <a:cubicBezTo>
                  <a:pt x="809377" y="662572"/>
                  <a:pt x="826325" y="644564"/>
                  <a:pt x="848570" y="644035"/>
                </a:cubicBezTo>
                <a:close/>
                <a:moveTo>
                  <a:pt x="969856" y="641386"/>
                </a:moveTo>
                <a:cubicBezTo>
                  <a:pt x="992630" y="642445"/>
                  <a:pt x="1011697" y="662042"/>
                  <a:pt x="1011697" y="684287"/>
                </a:cubicBezTo>
                <a:cubicBezTo>
                  <a:pt x="1012227" y="708120"/>
                  <a:pt x="991571" y="728245"/>
                  <a:pt x="967738" y="728245"/>
                </a:cubicBezTo>
                <a:cubicBezTo>
                  <a:pt x="943904" y="728245"/>
                  <a:pt x="923778" y="707590"/>
                  <a:pt x="924308" y="683757"/>
                </a:cubicBezTo>
                <a:cubicBezTo>
                  <a:pt x="924837" y="659923"/>
                  <a:pt x="946023" y="640327"/>
                  <a:pt x="969856" y="641386"/>
                </a:cubicBezTo>
                <a:close/>
                <a:moveTo>
                  <a:pt x="1087435" y="639267"/>
                </a:moveTo>
                <a:cubicBezTo>
                  <a:pt x="1112327" y="639797"/>
                  <a:pt x="1132983" y="659393"/>
                  <a:pt x="1133513" y="684285"/>
                </a:cubicBezTo>
                <a:cubicBezTo>
                  <a:pt x="1134042" y="709708"/>
                  <a:pt x="1112327" y="731423"/>
                  <a:pt x="1086376" y="730894"/>
                </a:cubicBezTo>
                <a:cubicBezTo>
                  <a:pt x="1061483" y="730364"/>
                  <a:pt x="1040827" y="710238"/>
                  <a:pt x="1040827" y="685875"/>
                </a:cubicBezTo>
                <a:cubicBezTo>
                  <a:pt x="1039768" y="659923"/>
                  <a:pt x="1060953" y="638737"/>
                  <a:pt x="1087435" y="639267"/>
                </a:cubicBezTo>
                <a:close/>
                <a:moveTo>
                  <a:pt x="1206072" y="635561"/>
                </a:moveTo>
                <a:cubicBezTo>
                  <a:pt x="1232553" y="636090"/>
                  <a:pt x="1254798" y="658864"/>
                  <a:pt x="1254269" y="685346"/>
                </a:cubicBezTo>
                <a:cubicBezTo>
                  <a:pt x="1253739" y="711828"/>
                  <a:pt x="1230965" y="734072"/>
                  <a:pt x="1204483" y="733543"/>
                </a:cubicBezTo>
                <a:cubicBezTo>
                  <a:pt x="1178002" y="733013"/>
                  <a:pt x="1155757" y="710239"/>
                  <a:pt x="1156286" y="683758"/>
                </a:cubicBezTo>
                <a:cubicBezTo>
                  <a:pt x="1156816" y="657276"/>
                  <a:pt x="1179590" y="635031"/>
                  <a:pt x="1206072" y="635561"/>
                </a:cubicBezTo>
                <a:close/>
                <a:moveTo>
                  <a:pt x="1441759" y="635560"/>
                </a:moveTo>
                <a:cubicBezTo>
                  <a:pt x="1468240" y="635030"/>
                  <a:pt x="1491014" y="656745"/>
                  <a:pt x="1491544" y="683756"/>
                </a:cubicBezTo>
                <a:cubicBezTo>
                  <a:pt x="1492073" y="710238"/>
                  <a:pt x="1470358" y="733012"/>
                  <a:pt x="1443877" y="734071"/>
                </a:cubicBezTo>
                <a:cubicBezTo>
                  <a:pt x="1417924" y="734600"/>
                  <a:pt x="1394621" y="712356"/>
                  <a:pt x="1394091" y="685874"/>
                </a:cubicBezTo>
                <a:cubicBezTo>
                  <a:pt x="1393562" y="658863"/>
                  <a:pt x="1415277" y="636619"/>
                  <a:pt x="1441759" y="635560"/>
                </a:cubicBezTo>
                <a:close/>
                <a:moveTo>
                  <a:pt x="1323121" y="635560"/>
                </a:moveTo>
                <a:cubicBezTo>
                  <a:pt x="1349073" y="635030"/>
                  <a:pt x="1372376" y="656745"/>
                  <a:pt x="1372906" y="683756"/>
                </a:cubicBezTo>
                <a:cubicBezTo>
                  <a:pt x="1373435" y="710238"/>
                  <a:pt x="1351720" y="733541"/>
                  <a:pt x="1325239" y="734071"/>
                </a:cubicBezTo>
                <a:cubicBezTo>
                  <a:pt x="1298757" y="734600"/>
                  <a:pt x="1275983" y="712886"/>
                  <a:pt x="1275453" y="685874"/>
                </a:cubicBezTo>
                <a:cubicBezTo>
                  <a:pt x="1274924" y="659393"/>
                  <a:pt x="1296639" y="636089"/>
                  <a:pt x="1323121" y="635560"/>
                </a:cubicBezTo>
                <a:close/>
                <a:moveTo>
                  <a:pt x="1561455" y="635559"/>
                </a:moveTo>
                <a:cubicBezTo>
                  <a:pt x="1587407" y="635559"/>
                  <a:pt x="1610181" y="657274"/>
                  <a:pt x="1610711" y="683756"/>
                </a:cubicBezTo>
                <a:cubicBezTo>
                  <a:pt x="1611240" y="710767"/>
                  <a:pt x="1587937" y="734600"/>
                  <a:pt x="1560926" y="734071"/>
                </a:cubicBezTo>
                <a:cubicBezTo>
                  <a:pt x="1534973" y="733541"/>
                  <a:pt x="1512729" y="710767"/>
                  <a:pt x="1512729" y="684286"/>
                </a:cubicBezTo>
                <a:cubicBezTo>
                  <a:pt x="1512729" y="657804"/>
                  <a:pt x="1534973" y="635559"/>
                  <a:pt x="1561455" y="635559"/>
                </a:cubicBezTo>
                <a:close/>
                <a:moveTo>
                  <a:pt x="18636" y="536518"/>
                </a:moveTo>
                <a:cubicBezTo>
                  <a:pt x="31876" y="535459"/>
                  <a:pt x="40880" y="542873"/>
                  <a:pt x="41939" y="556114"/>
                </a:cubicBezTo>
                <a:cubicBezTo>
                  <a:pt x="42999" y="569355"/>
                  <a:pt x="35055" y="576770"/>
                  <a:pt x="21814" y="578889"/>
                </a:cubicBezTo>
                <a:cubicBezTo>
                  <a:pt x="8573" y="577829"/>
                  <a:pt x="628" y="572004"/>
                  <a:pt x="99" y="557704"/>
                </a:cubicBezTo>
                <a:cubicBezTo>
                  <a:pt x="99" y="544992"/>
                  <a:pt x="6984" y="537577"/>
                  <a:pt x="18636" y="536518"/>
                </a:cubicBezTo>
                <a:close/>
                <a:moveTo>
                  <a:pt x="140450" y="533870"/>
                </a:moveTo>
                <a:cubicBezTo>
                  <a:pt x="155809" y="534929"/>
                  <a:pt x="161636" y="544992"/>
                  <a:pt x="163754" y="557703"/>
                </a:cubicBezTo>
                <a:cubicBezTo>
                  <a:pt x="161106" y="572533"/>
                  <a:pt x="153691" y="582066"/>
                  <a:pt x="138862" y="581536"/>
                </a:cubicBezTo>
                <a:cubicBezTo>
                  <a:pt x="122972" y="581007"/>
                  <a:pt x="114498" y="571474"/>
                  <a:pt x="115557" y="555584"/>
                </a:cubicBezTo>
                <a:cubicBezTo>
                  <a:pt x="116617" y="541285"/>
                  <a:pt x="126150" y="533340"/>
                  <a:pt x="140450" y="533870"/>
                </a:cubicBezTo>
                <a:close/>
                <a:moveTo>
                  <a:pt x="258559" y="531222"/>
                </a:moveTo>
                <a:cubicBezTo>
                  <a:pt x="274448" y="531222"/>
                  <a:pt x="283452" y="541814"/>
                  <a:pt x="285041" y="557704"/>
                </a:cubicBezTo>
                <a:cubicBezTo>
                  <a:pt x="282923" y="574123"/>
                  <a:pt x="273919" y="584185"/>
                  <a:pt x="257500" y="584185"/>
                </a:cubicBezTo>
                <a:cubicBezTo>
                  <a:pt x="241081" y="583656"/>
                  <a:pt x="231018" y="573063"/>
                  <a:pt x="231548" y="557174"/>
                </a:cubicBezTo>
                <a:cubicBezTo>
                  <a:pt x="232077" y="540755"/>
                  <a:pt x="242671" y="530693"/>
                  <a:pt x="258559" y="531222"/>
                </a:cubicBezTo>
                <a:close/>
                <a:moveTo>
                  <a:pt x="374019" y="528044"/>
                </a:moveTo>
                <a:cubicBezTo>
                  <a:pt x="393085" y="529633"/>
                  <a:pt x="404738" y="538636"/>
                  <a:pt x="404738" y="557174"/>
                </a:cubicBezTo>
                <a:cubicBezTo>
                  <a:pt x="404738" y="574651"/>
                  <a:pt x="395203" y="585774"/>
                  <a:pt x="378256" y="586833"/>
                </a:cubicBezTo>
                <a:cubicBezTo>
                  <a:pt x="359719" y="587892"/>
                  <a:pt x="348067" y="577300"/>
                  <a:pt x="346478" y="559292"/>
                </a:cubicBezTo>
                <a:cubicBezTo>
                  <a:pt x="345418" y="541285"/>
                  <a:pt x="357070" y="530693"/>
                  <a:pt x="374019" y="528044"/>
                </a:cubicBezTo>
                <a:close/>
                <a:moveTo>
                  <a:pt x="495834" y="525396"/>
                </a:moveTo>
                <a:cubicBezTo>
                  <a:pt x="512783" y="525926"/>
                  <a:pt x="526553" y="540226"/>
                  <a:pt x="526553" y="559822"/>
                </a:cubicBezTo>
                <a:cubicBezTo>
                  <a:pt x="524964" y="577300"/>
                  <a:pt x="514371" y="588953"/>
                  <a:pt x="494775" y="589482"/>
                </a:cubicBezTo>
                <a:cubicBezTo>
                  <a:pt x="475178" y="589482"/>
                  <a:pt x="463527" y="578359"/>
                  <a:pt x="462468" y="558763"/>
                </a:cubicBezTo>
                <a:cubicBezTo>
                  <a:pt x="460878" y="540756"/>
                  <a:pt x="477827" y="524866"/>
                  <a:pt x="495834" y="525396"/>
                </a:cubicBezTo>
                <a:close/>
                <a:moveTo>
                  <a:pt x="611825" y="523279"/>
                </a:moveTo>
                <a:cubicBezTo>
                  <a:pt x="631950" y="522748"/>
                  <a:pt x="647310" y="537049"/>
                  <a:pt x="647839" y="556645"/>
                </a:cubicBezTo>
                <a:cubicBezTo>
                  <a:pt x="648369" y="575712"/>
                  <a:pt x="633009" y="592131"/>
                  <a:pt x="613943" y="592661"/>
                </a:cubicBezTo>
                <a:cubicBezTo>
                  <a:pt x="594876" y="593190"/>
                  <a:pt x="578457" y="577831"/>
                  <a:pt x="577928" y="558764"/>
                </a:cubicBezTo>
                <a:cubicBezTo>
                  <a:pt x="577398" y="539167"/>
                  <a:pt x="592227" y="523808"/>
                  <a:pt x="611825" y="523279"/>
                </a:cubicBezTo>
                <a:close/>
                <a:moveTo>
                  <a:pt x="731521" y="519571"/>
                </a:moveTo>
                <a:cubicBezTo>
                  <a:pt x="752707" y="519571"/>
                  <a:pt x="770185" y="537579"/>
                  <a:pt x="769655" y="558764"/>
                </a:cubicBezTo>
                <a:cubicBezTo>
                  <a:pt x="768595" y="578890"/>
                  <a:pt x="751648" y="595838"/>
                  <a:pt x="731521" y="595838"/>
                </a:cubicBezTo>
                <a:cubicBezTo>
                  <a:pt x="710336" y="595838"/>
                  <a:pt x="693387" y="578360"/>
                  <a:pt x="693917" y="556645"/>
                </a:cubicBezTo>
                <a:cubicBezTo>
                  <a:pt x="694447" y="536520"/>
                  <a:pt x="711396" y="519571"/>
                  <a:pt x="731521" y="519571"/>
                </a:cubicBezTo>
                <a:close/>
                <a:moveTo>
                  <a:pt x="849628" y="516922"/>
                </a:moveTo>
                <a:cubicBezTo>
                  <a:pt x="872932" y="516922"/>
                  <a:pt x="891470" y="535989"/>
                  <a:pt x="890410" y="559293"/>
                </a:cubicBezTo>
                <a:cubicBezTo>
                  <a:pt x="889351" y="581538"/>
                  <a:pt x="870814" y="599015"/>
                  <a:pt x="848569" y="597956"/>
                </a:cubicBezTo>
                <a:cubicBezTo>
                  <a:pt x="826325" y="597427"/>
                  <a:pt x="808847" y="578890"/>
                  <a:pt x="809377" y="556645"/>
                </a:cubicBezTo>
                <a:cubicBezTo>
                  <a:pt x="809906" y="534400"/>
                  <a:pt x="827384" y="516922"/>
                  <a:pt x="849628" y="516922"/>
                </a:cubicBezTo>
                <a:close/>
                <a:moveTo>
                  <a:pt x="969855" y="514273"/>
                </a:moveTo>
                <a:cubicBezTo>
                  <a:pt x="992629" y="515332"/>
                  <a:pt x="1011695" y="534400"/>
                  <a:pt x="1012225" y="557174"/>
                </a:cubicBezTo>
                <a:cubicBezTo>
                  <a:pt x="1012225" y="581007"/>
                  <a:pt x="992100" y="601132"/>
                  <a:pt x="968267" y="601132"/>
                </a:cubicBezTo>
                <a:cubicBezTo>
                  <a:pt x="944432" y="601132"/>
                  <a:pt x="924307" y="580477"/>
                  <a:pt x="924837" y="556644"/>
                </a:cubicBezTo>
                <a:cubicBezTo>
                  <a:pt x="925366" y="532810"/>
                  <a:pt x="946022" y="513214"/>
                  <a:pt x="969855" y="514273"/>
                </a:cubicBezTo>
                <a:close/>
                <a:moveTo>
                  <a:pt x="1086376" y="512155"/>
                </a:moveTo>
                <a:cubicBezTo>
                  <a:pt x="1112328" y="512155"/>
                  <a:pt x="1134042" y="533341"/>
                  <a:pt x="1132983" y="558762"/>
                </a:cubicBezTo>
                <a:cubicBezTo>
                  <a:pt x="1132454" y="583126"/>
                  <a:pt x="1111268" y="603252"/>
                  <a:pt x="1086376" y="603252"/>
                </a:cubicBezTo>
                <a:cubicBezTo>
                  <a:pt x="1060424" y="603252"/>
                  <a:pt x="1039238" y="582067"/>
                  <a:pt x="1039767" y="556115"/>
                </a:cubicBezTo>
                <a:cubicBezTo>
                  <a:pt x="1040826" y="531751"/>
                  <a:pt x="1061483" y="512155"/>
                  <a:pt x="1086376" y="512155"/>
                </a:cubicBezTo>
                <a:close/>
                <a:moveTo>
                  <a:pt x="1323650" y="508978"/>
                </a:moveTo>
                <a:cubicBezTo>
                  <a:pt x="1350132" y="508448"/>
                  <a:pt x="1372906" y="530693"/>
                  <a:pt x="1372906" y="557174"/>
                </a:cubicBezTo>
                <a:cubicBezTo>
                  <a:pt x="1372906" y="583656"/>
                  <a:pt x="1350661" y="606430"/>
                  <a:pt x="1324180" y="606959"/>
                </a:cubicBezTo>
                <a:cubicBezTo>
                  <a:pt x="1297698" y="606959"/>
                  <a:pt x="1274924" y="584715"/>
                  <a:pt x="1274924" y="558233"/>
                </a:cubicBezTo>
                <a:cubicBezTo>
                  <a:pt x="1274924" y="531752"/>
                  <a:pt x="1296639" y="508978"/>
                  <a:pt x="1323650" y="508978"/>
                </a:cubicBezTo>
                <a:close/>
                <a:moveTo>
                  <a:pt x="1205542" y="508448"/>
                </a:moveTo>
                <a:cubicBezTo>
                  <a:pt x="1232023" y="508448"/>
                  <a:pt x="1254268" y="531222"/>
                  <a:pt x="1254268" y="558234"/>
                </a:cubicBezTo>
                <a:cubicBezTo>
                  <a:pt x="1254268" y="584715"/>
                  <a:pt x="1231494" y="607489"/>
                  <a:pt x="1205012" y="606960"/>
                </a:cubicBezTo>
                <a:cubicBezTo>
                  <a:pt x="1178531" y="606430"/>
                  <a:pt x="1156286" y="583656"/>
                  <a:pt x="1156286" y="557175"/>
                </a:cubicBezTo>
                <a:cubicBezTo>
                  <a:pt x="1156286" y="530693"/>
                  <a:pt x="1179060" y="508448"/>
                  <a:pt x="1205542" y="508448"/>
                </a:cubicBezTo>
                <a:close/>
                <a:moveTo>
                  <a:pt x="1681682" y="508448"/>
                </a:moveTo>
                <a:cubicBezTo>
                  <a:pt x="1708693" y="508977"/>
                  <a:pt x="1729878" y="531222"/>
                  <a:pt x="1729349" y="558233"/>
                </a:cubicBezTo>
                <a:cubicBezTo>
                  <a:pt x="1728819" y="585244"/>
                  <a:pt x="1706575" y="606959"/>
                  <a:pt x="1680093" y="606430"/>
                </a:cubicBezTo>
                <a:cubicBezTo>
                  <a:pt x="1653082" y="606430"/>
                  <a:pt x="1631367" y="583656"/>
                  <a:pt x="1631896" y="556644"/>
                </a:cubicBezTo>
                <a:cubicBezTo>
                  <a:pt x="1632426" y="529633"/>
                  <a:pt x="1654670" y="507918"/>
                  <a:pt x="1681682" y="508448"/>
                </a:cubicBezTo>
                <a:close/>
                <a:moveTo>
                  <a:pt x="1562514" y="508448"/>
                </a:moveTo>
                <a:cubicBezTo>
                  <a:pt x="1588466" y="508977"/>
                  <a:pt x="1610711" y="531751"/>
                  <a:pt x="1610711" y="557703"/>
                </a:cubicBezTo>
                <a:cubicBezTo>
                  <a:pt x="1610711" y="583655"/>
                  <a:pt x="1588466" y="606429"/>
                  <a:pt x="1561985" y="606959"/>
                </a:cubicBezTo>
                <a:cubicBezTo>
                  <a:pt x="1534973" y="607488"/>
                  <a:pt x="1511670" y="583655"/>
                  <a:pt x="1512729" y="556115"/>
                </a:cubicBezTo>
                <a:cubicBezTo>
                  <a:pt x="1513788" y="529633"/>
                  <a:pt x="1536032" y="507918"/>
                  <a:pt x="1562514" y="508448"/>
                </a:cubicBezTo>
                <a:close/>
                <a:moveTo>
                  <a:pt x="1441759" y="508448"/>
                </a:moveTo>
                <a:cubicBezTo>
                  <a:pt x="1468770" y="507918"/>
                  <a:pt x="1491015" y="530163"/>
                  <a:pt x="1491545" y="557174"/>
                </a:cubicBezTo>
                <a:cubicBezTo>
                  <a:pt x="1492074" y="584185"/>
                  <a:pt x="1470359" y="606959"/>
                  <a:pt x="1443348" y="606959"/>
                </a:cubicBezTo>
                <a:cubicBezTo>
                  <a:pt x="1417396" y="607488"/>
                  <a:pt x="1394092" y="584714"/>
                  <a:pt x="1393562" y="558233"/>
                </a:cubicBezTo>
                <a:cubicBezTo>
                  <a:pt x="1393033" y="531751"/>
                  <a:pt x="1414748" y="508977"/>
                  <a:pt x="1441759" y="508448"/>
                </a:cubicBezTo>
                <a:close/>
                <a:moveTo>
                  <a:pt x="19695" y="409407"/>
                </a:moveTo>
                <a:cubicBezTo>
                  <a:pt x="32936" y="408877"/>
                  <a:pt x="41410" y="416822"/>
                  <a:pt x="42470" y="429533"/>
                </a:cubicBezTo>
                <a:cubicBezTo>
                  <a:pt x="42470" y="443303"/>
                  <a:pt x="33996" y="450189"/>
                  <a:pt x="21284" y="451777"/>
                </a:cubicBezTo>
                <a:cubicBezTo>
                  <a:pt x="8043" y="450718"/>
                  <a:pt x="99" y="443834"/>
                  <a:pt x="99" y="430062"/>
                </a:cubicBezTo>
                <a:cubicBezTo>
                  <a:pt x="99" y="417352"/>
                  <a:pt x="8043" y="409937"/>
                  <a:pt x="19695" y="409407"/>
                </a:cubicBezTo>
                <a:close/>
                <a:moveTo>
                  <a:pt x="140980" y="406758"/>
                </a:moveTo>
                <a:cubicBezTo>
                  <a:pt x="155809" y="407817"/>
                  <a:pt x="161636" y="417880"/>
                  <a:pt x="163754" y="430591"/>
                </a:cubicBezTo>
                <a:cubicBezTo>
                  <a:pt x="161106" y="445421"/>
                  <a:pt x="153691" y="454954"/>
                  <a:pt x="139391" y="454424"/>
                </a:cubicBezTo>
                <a:cubicBezTo>
                  <a:pt x="123502" y="453895"/>
                  <a:pt x="115028" y="444362"/>
                  <a:pt x="116087" y="428472"/>
                </a:cubicBezTo>
                <a:cubicBezTo>
                  <a:pt x="117147" y="414173"/>
                  <a:pt x="126680" y="406228"/>
                  <a:pt x="140980" y="406758"/>
                </a:cubicBezTo>
                <a:close/>
                <a:moveTo>
                  <a:pt x="256971" y="403580"/>
                </a:moveTo>
                <a:cubicBezTo>
                  <a:pt x="273390" y="403580"/>
                  <a:pt x="282393" y="413643"/>
                  <a:pt x="285041" y="430062"/>
                </a:cubicBezTo>
                <a:cubicBezTo>
                  <a:pt x="283452" y="446481"/>
                  <a:pt x="274978" y="457073"/>
                  <a:pt x="258559" y="457073"/>
                </a:cubicBezTo>
                <a:cubicBezTo>
                  <a:pt x="242141" y="457603"/>
                  <a:pt x="231548" y="447011"/>
                  <a:pt x="231019" y="431121"/>
                </a:cubicBezTo>
                <a:cubicBezTo>
                  <a:pt x="230489" y="414703"/>
                  <a:pt x="241081" y="404110"/>
                  <a:pt x="256971" y="403580"/>
                </a:cubicBezTo>
                <a:close/>
                <a:moveTo>
                  <a:pt x="376137" y="400933"/>
                </a:moveTo>
                <a:cubicBezTo>
                  <a:pt x="394145" y="402522"/>
                  <a:pt x="405268" y="412056"/>
                  <a:pt x="405268" y="431123"/>
                </a:cubicBezTo>
                <a:cubicBezTo>
                  <a:pt x="405268" y="448601"/>
                  <a:pt x="395204" y="459193"/>
                  <a:pt x="377726" y="459722"/>
                </a:cubicBezTo>
                <a:cubicBezTo>
                  <a:pt x="359189" y="460252"/>
                  <a:pt x="347537" y="449130"/>
                  <a:pt x="347007" y="431123"/>
                </a:cubicBezTo>
                <a:cubicBezTo>
                  <a:pt x="345948" y="413115"/>
                  <a:pt x="357600" y="403052"/>
                  <a:pt x="376137" y="400933"/>
                </a:cubicBezTo>
                <a:close/>
                <a:moveTo>
                  <a:pt x="495836" y="398285"/>
                </a:moveTo>
                <a:cubicBezTo>
                  <a:pt x="514902" y="399874"/>
                  <a:pt x="527084" y="410997"/>
                  <a:pt x="526554" y="431122"/>
                </a:cubicBezTo>
                <a:cubicBezTo>
                  <a:pt x="526025" y="450719"/>
                  <a:pt x="513843" y="460782"/>
                  <a:pt x="494777" y="462900"/>
                </a:cubicBezTo>
                <a:cubicBezTo>
                  <a:pt x="475709" y="460782"/>
                  <a:pt x="463527" y="451248"/>
                  <a:pt x="462468" y="431652"/>
                </a:cubicBezTo>
                <a:cubicBezTo>
                  <a:pt x="461409" y="413644"/>
                  <a:pt x="477828" y="396696"/>
                  <a:pt x="495836" y="398285"/>
                </a:cubicBezTo>
                <a:close/>
                <a:moveTo>
                  <a:pt x="611825" y="396166"/>
                </a:moveTo>
                <a:cubicBezTo>
                  <a:pt x="631420" y="395635"/>
                  <a:pt x="647310" y="409936"/>
                  <a:pt x="647839" y="429532"/>
                </a:cubicBezTo>
                <a:cubicBezTo>
                  <a:pt x="648369" y="448599"/>
                  <a:pt x="633009" y="465018"/>
                  <a:pt x="613943" y="465548"/>
                </a:cubicBezTo>
                <a:cubicBezTo>
                  <a:pt x="594876" y="466077"/>
                  <a:pt x="578457" y="450718"/>
                  <a:pt x="577928" y="431651"/>
                </a:cubicBezTo>
                <a:cubicBezTo>
                  <a:pt x="577398" y="412054"/>
                  <a:pt x="592227" y="396695"/>
                  <a:pt x="611825" y="396166"/>
                </a:cubicBezTo>
                <a:close/>
                <a:moveTo>
                  <a:pt x="732581" y="392459"/>
                </a:moveTo>
                <a:cubicBezTo>
                  <a:pt x="752177" y="392988"/>
                  <a:pt x="769125" y="409937"/>
                  <a:pt x="769125" y="430062"/>
                </a:cubicBezTo>
                <a:cubicBezTo>
                  <a:pt x="769125" y="450189"/>
                  <a:pt x="753236" y="467667"/>
                  <a:pt x="733110" y="468726"/>
                </a:cubicBezTo>
                <a:cubicBezTo>
                  <a:pt x="711924" y="469785"/>
                  <a:pt x="693917" y="452307"/>
                  <a:pt x="693917" y="431122"/>
                </a:cubicBezTo>
                <a:cubicBezTo>
                  <a:pt x="693917" y="409937"/>
                  <a:pt x="711395" y="391929"/>
                  <a:pt x="732581" y="392459"/>
                </a:cubicBezTo>
                <a:close/>
                <a:moveTo>
                  <a:pt x="851219" y="390341"/>
                </a:moveTo>
                <a:cubicBezTo>
                  <a:pt x="873463" y="390870"/>
                  <a:pt x="890941" y="409407"/>
                  <a:pt x="890410" y="431122"/>
                </a:cubicBezTo>
                <a:cubicBezTo>
                  <a:pt x="889881" y="452837"/>
                  <a:pt x="871874" y="470844"/>
                  <a:pt x="849629" y="470844"/>
                </a:cubicBezTo>
                <a:cubicBezTo>
                  <a:pt x="826326" y="470844"/>
                  <a:pt x="808318" y="451778"/>
                  <a:pt x="809377" y="428473"/>
                </a:cubicBezTo>
                <a:cubicBezTo>
                  <a:pt x="810436" y="406229"/>
                  <a:pt x="828445" y="389280"/>
                  <a:pt x="851219" y="390341"/>
                </a:cubicBezTo>
                <a:close/>
                <a:moveTo>
                  <a:pt x="967208" y="387163"/>
                </a:moveTo>
                <a:cubicBezTo>
                  <a:pt x="991041" y="386632"/>
                  <a:pt x="1011697" y="406759"/>
                  <a:pt x="1011697" y="430062"/>
                </a:cubicBezTo>
                <a:cubicBezTo>
                  <a:pt x="1011697" y="453897"/>
                  <a:pt x="991570" y="474022"/>
                  <a:pt x="967737" y="474022"/>
                </a:cubicBezTo>
                <a:cubicBezTo>
                  <a:pt x="944963" y="474022"/>
                  <a:pt x="925366" y="454956"/>
                  <a:pt x="924307" y="432182"/>
                </a:cubicBezTo>
                <a:cubicBezTo>
                  <a:pt x="923248" y="408878"/>
                  <a:pt x="943373" y="387692"/>
                  <a:pt x="967208" y="387163"/>
                </a:cubicBezTo>
                <a:close/>
                <a:moveTo>
                  <a:pt x="1085315" y="385044"/>
                </a:moveTo>
                <a:cubicBezTo>
                  <a:pt x="1111268" y="384514"/>
                  <a:pt x="1132983" y="404640"/>
                  <a:pt x="1133512" y="430592"/>
                </a:cubicBezTo>
                <a:cubicBezTo>
                  <a:pt x="1133512" y="454955"/>
                  <a:pt x="1113386" y="476140"/>
                  <a:pt x="1088494" y="476669"/>
                </a:cubicBezTo>
                <a:cubicBezTo>
                  <a:pt x="1062541" y="477729"/>
                  <a:pt x="1040827" y="457073"/>
                  <a:pt x="1040297" y="431121"/>
                </a:cubicBezTo>
                <a:cubicBezTo>
                  <a:pt x="1040297" y="406759"/>
                  <a:pt x="1059893" y="386103"/>
                  <a:pt x="1085315" y="385044"/>
                </a:cubicBezTo>
                <a:close/>
                <a:moveTo>
                  <a:pt x="1326828" y="381337"/>
                </a:moveTo>
                <a:cubicBezTo>
                  <a:pt x="1353309" y="382926"/>
                  <a:pt x="1374494" y="405700"/>
                  <a:pt x="1373435" y="432181"/>
                </a:cubicBezTo>
                <a:cubicBezTo>
                  <a:pt x="1371847" y="458663"/>
                  <a:pt x="1348542" y="480378"/>
                  <a:pt x="1323121" y="479849"/>
                </a:cubicBezTo>
                <a:cubicBezTo>
                  <a:pt x="1296639" y="479319"/>
                  <a:pt x="1274924" y="456545"/>
                  <a:pt x="1275453" y="430063"/>
                </a:cubicBezTo>
                <a:cubicBezTo>
                  <a:pt x="1275453" y="402522"/>
                  <a:pt x="1299286" y="379747"/>
                  <a:pt x="1326828" y="381337"/>
                </a:cubicBezTo>
                <a:close/>
                <a:moveTo>
                  <a:pt x="1442288" y="381336"/>
                </a:moveTo>
                <a:cubicBezTo>
                  <a:pt x="1468770" y="381336"/>
                  <a:pt x="1491015" y="403581"/>
                  <a:pt x="1491015" y="430062"/>
                </a:cubicBezTo>
                <a:cubicBezTo>
                  <a:pt x="1491544" y="457073"/>
                  <a:pt x="1469300" y="479847"/>
                  <a:pt x="1442818" y="479847"/>
                </a:cubicBezTo>
                <a:cubicBezTo>
                  <a:pt x="1416336" y="479847"/>
                  <a:pt x="1394092" y="457073"/>
                  <a:pt x="1393562" y="430592"/>
                </a:cubicBezTo>
                <a:cubicBezTo>
                  <a:pt x="1393562" y="404110"/>
                  <a:pt x="1415807" y="381336"/>
                  <a:pt x="1442288" y="381336"/>
                </a:cubicBezTo>
                <a:close/>
                <a:moveTo>
                  <a:pt x="1205542" y="381336"/>
                </a:moveTo>
                <a:cubicBezTo>
                  <a:pt x="1232024" y="381866"/>
                  <a:pt x="1254269" y="404110"/>
                  <a:pt x="1254269" y="430592"/>
                </a:cubicBezTo>
                <a:cubicBezTo>
                  <a:pt x="1254269" y="457074"/>
                  <a:pt x="1232024" y="479848"/>
                  <a:pt x="1206073" y="479848"/>
                </a:cubicBezTo>
                <a:cubicBezTo>
                  <a:pt x="1179060" y="480377"/>
                  <a:pt x="1155757" y="456544"/>
                  <a:pt x="1156286" y="429533"/>
                </a:cubicBezTo>
                <a:cubicBezTo>
                  <a:pt x="1156817" y="403051"/>
                  <a:pt x="1179591" y="381336"/>
                  <a:pt x="1205542" y="381336"/>
                </a:cubicBezTo>
                <a:close/>
                <a:moveTo>
                  <a:pt x="1563573" y="381336"/>
                </a:moveTo>
                <a:cubicBezTo>
                  <a:pt x="1589525" y="382924"/>
                  <a:pt x="1611240" y="405699"/>
                  <a:pt x="1610711" y="431651"/>
                </a:cubicBezTo>
                <a:cubicBezTo>
                  <a:pt x="1610181" y="457603"/>
                  <a:pt x="1587407" y="480377"/>
                  <a:pt x="1561455" y="479848"/>
                </a:cubicBezTo>
                <a:cubicBezTo>
                  <a:pt x="1535503" y="479848"/>
                  <a:pt x="1512729" y="457074"/>
                  <a:pt x="1512729" y="430592"/>
                </a:cubicBezTo>
                <a:cubicBezTo>
                  <a:pt x="1512729" y="403051"/>
                  <a:pt x="1536563" y="380277"/>
                  <a:pt x="1563573" y="381336"/>
                </a:cubicBezTo>
                <a:close/>
                <a:moveTo>
                  <a:pt x="19696" y="282294"/>
                </a:moveTo>
                <a:cubicBezTo>
                  <a:pt x="32406" y="281764"/>
                  <a:pt x="40351" y="289709"/>
                  <a:pt x="42470" y="302950"/>
                </a:cubicBezTo>
                <a:cubicBezTo>
                  <a:pt x="40880" y="315661"/>
                  <a:pt x="34525" y="324135"/>
                  <a:pt x="20755" y="324135"/>
                </a:cubicBezTo>
                <a:cubicBezTo>
                  <a:pt x="8573" y="324135"/>
                  <a:pt x="628" y="317779"/>
                  <a:pt x="99" y="305598"/>
                </a:cubicBezTo>
                <a:cubicBezTo>
                  <a:pt x="-960" y="291828"/>
                  <a:pt x="6455" y="283353"/>
                  <a:pt x="19696" y="282294"/>
                </a:cubicBezTo>
                <a:close/>
                <a:moveTo>
                  <a:pt x="138862" y="280177"/>
                </a:moveTo>
                <a:cubicBezTo>
                  <a:pt x="154752" y="280177"/>
                  <a:pt x="163755" y="289710"/>
                  <a:pt x="163226" y="305070"/>
                </a:cubicBezTo>
                <a:cubicBezTo>
                  <a:pt x="162166" y="319370"/>
                  <a:pt x="152632" y="326784"/>
                  <a:pt x="138333" y="327844"/>
                </a:cubicBezTo>
                <a:cubicBezTo>
                  <a:pt x="124033" y="325725"/>
                  <a:pt x="115559" y="317781"/>
                  <a:pt x="115559" y="303481"/>
                </a:cubicBezTo>
                <a:cubicBezTo>
                  <a:pt x="115559" y="289181"/>
                  <a:pt x="124033" y="280177"/>
                  <a:pt x="138862" y="280177"/>
                </a:cubicBezTo>
                <a:close/>
                <a:moveTo>
                  <a:pt x="258030" y="276469"/>
                </a:moveTo>
                <a:cubicBezTo>
                  <a:pt x="273919" y="279118"/>
                  <a:pt x="284511" y="287592"/>
                  <a:pt x="283982" y="304010"/>
                </a:cubicBezTo>
                <a:cubicBezTo>
                  <a:pt x="283452" y="320429"/>
                  <a:pt x="272859" y="330492"/>
                  <a:pt x="256971" y="329962"/>
                </a:cubicBezTo>
                <a:cubicBezTo>
                  <a:pt x="240552" y="329433"/>
                  <a:pt x="230489" y="318840"/>
                  <a:pt x="231019" y="302951"/>
                </a:cubicBezTo>
                <a:cubicBezTo>
                  <a:pt x="231548" y="286532"/>
                  <a:pt x="242141" y="278058"/>
                  <a:pt x="258030" y="276469"/>
                </a:cubicBezTo>
                <a:close/>
                <a:moveTo>
                  <a:pt x="376138" y="274350"/>
                </a:moveTo>
                <a:cubicBezTo>
                  <a:pt x="394675" y="274350"/>
                  <a:pt x="403679" y="286001"/>
                  <a:pt x="405797" y="302950"/>
                </a:cubicBezTo>
                <a:cubicBezTo>
                  <a:pt x="403679" y="322017"/>
                  <a:pt x="394145" y="333139"/>
                  <a:pt x="375608" y="332609"/>
                </a:cubicBezTo>
                <a:cubicBezTo>
                  <a:pt x="358130" y="332080"/>
                  <a:pt x="347537" y="321487"/>
                  <a:pt x="347008" y="304539"/>
                </a:cubicBezTo>
                <a:cubicBezTo>
                  <a:pt x="346478" y="286532"/>
                  <a:pt x="357070" y="274880"/>
                  <a:pt x="376138" y="274350"/>
                </a:cubicBezTo>
                <a:close/>
                <a:moveTo>
                  <a:pt x="495834" y="271702"/>
                </a:moveTo>
                <a:cubicBezTo>
                  <a:pt x="515431" y="273291"/>
                  <a:pt x="526023" y="284943"/>
                  <a:pt x="526553" y="305068"/>
                </a:cubicBezTo>
                <a:cubicBezTo>
                  <a:pt x="524435" y="324665"/>
                  <a:pt x="513312" y="335787"/>
                  <a:pt x="493716" y="335787"/>
                </a:cubicBezTo>
                <a:cubicBezTo>
                  <a:pt x="474119" y="335258"/>
                  <a:pt x="462997" y="323606"/>
                  <a:pt x="461938" y="304009"/>
                </a:cubicBezTo>
                <a:cubicBezTo>
                  <a:pt x="460878" y="286002"/>
                  <a:pt x="478356" y="269583"/>
                  <a:pt x="495834" y="271702"/>
                </a:cubicBezTo>
                <a:close/>
                <a:moveTo>
                  <a:pt x="612884" y="269585"/>
                </a:moveTo>
                <a:cubicBezTo>
                  <a:pt x="632480" y="269055"/>
                  <a:pt x="647840" y="284414"/>
                  <a:pt x="647840" y="304010"/>
                </a:cubicBezTo>
                <a:cubicBezTo>
                  <a:pt x="647840" y="323078"/>
                  <a:pt x="631951" y="338966"/>
                  <a:pt x="612884" y="338966"/>
                </a:cubicBezTo>
                <a:cubicBezTo>
                  <a:pt x="593817" y="338966"/>
                  <a:pt x="577928" y="323078"/>
                  <a:pt x="577928" y="304010"/>
                </a:cubicBezTo>
                <a:cubicBezTo>
                  <a:pt x="577928" y="284414"/>
                  <a:pt x="593287" y="269055"/>
                  <a:pt x="612884" y="269585"/>
                </a:cubicBezTo>
                <a:close/>
                <a:moveTo>
                  <a:pt x="731521" y="265346"/>
                </a:moveTo>
                <a:cubicBezTo>
                  <a:pt x="751648" y="265346"/>
                  <a:pt x="768595" y="281765"/>
                  <a:pt x="769125" y="301891"/>
                </a:cubicBezTo>
                <a:cubicBezTo>
                  <a:pt x="769655" y="323076"/>
                  <a:pt x="752707" y="341613"/>
                  <a:pt x="731521" y="341613"/>
                </a:cubicBezTo>
                <a:cubicBezTo>
                  <a:pt x="711396" y="341613"/>
                  <a:pt x="694447" y="325194"/>
                  <a:pt x="693917" y="305069"/>
                </a:cubicBezTo>
                <a:cubicBezTo>
                  <a:pt x="693387" y="283354"/>
                  <a:pt x="710335" y="265346"/>
                  <a:pt x="731521" y="265346"/>
                </a:cubicBezTo>
                <a:close/>
                <a:moveTo>
                  <a:pt x="851219" y="263758"/>
                </a:moveTo>
                <a:cubicBezTo>
                  <a:pt x="873463" y="264287"/>
                  <a:pt x="890941" y="282294"/>
                  <a:pt x="890410" y="304539"/>
                </a:cubicBezTo>
                <a:cubicBezTo>
                  <a:pt x="889881" y="326254"/>
                  <a:pt x="871874" y="344261"/>
                  <a:pt x="849629" y="344261"/>
                </a:cubicBezTo>
                <a:cubicBezTo>
                  <a:pt x="826326" y="344261"/>
                  <a:pt x="808318" y="325195"/>
                  <a:pt x="809377" y="301890"/>
                </a:cubicBezTo>
                <a:cubicBezTo>
                  <a:pt x="810436" y="279646"/>
                  <a:pt x="828974" y="262697"/>
                  <a:pt x="851219" y="263758"/>
                </a:cubicBezTo>
                <a:close/>
                <a:moveTo>
                  <a:pt x="968796" y="260050"/>
                </a:moveTo>
                <a:cubicBezTo>
                  <a:pt x="992630" y="260050"/>
                  <a:pt x="1012756" y="281236"/>
                  <a:pt x="1012227" y="304540"/>
                </a:cubicBezTo>
                <a:cubicBezTo>
                  <a:pt x="1011697" y="327314"/>
                  <a:pt x="992101" y="346380"/>
                  <a:pt x="969326" y="346910"/>
                </a:cubicBezTo>
                <a:cubicBezTo>
                  <a:pt x="946022" y="347440"/>
                  <a:pt x="924836" y="327314"/>
                  <a:pt x="924836" y="303481"/>
                </a:cubicBezTo>
                <a:cubicBezTo>
                  <a:pt x="924307" y="280176"/>
                  <a:pt x="944963" y="260050"/>
                  <a:pt x="968796" y="260050"/>
                </a:cubicBezTo>
                <a:close/>
                <a:moveTo>
                  <a:pt x="1085845" y="258462"/>
                </a:moveTo>
                <a:cubicBezTo>
                  <a:pt x="1111797" y="257932"/>
                  <a:pt x="1133512" y="279118"/>
                  <a:pt x="1133512" y="304539"/>
                </a:cubicBezTo>
                <a:cubicBezTo>
                  <a:pt x="1132983" y="328903"/>
                  <a:pt x="1112326" y="349029"/>
                  <a:pt x="1087434" y="349559"/>
                </a:cubicBezTo>
                <a:cubicBezTo>
                  <a:pt x="1061482" y="350088"/>
                  <a:pt x="1039767" y="328903"/>
                  <a:pt x="1040296" y="303480"/>
                </a:cubicBezTo>
                <a:cubicBezTo>
                  <a:pt x="1040826" y="278588"/>
                  <a:pt x="1060953" y="258462"/>
                  <a:pt x="1085845" y="258462"/>
                </a:cubicBezTo>
                <a:close/>
                <a:moveTo>
                  <a:pt x="1206071" y="254754"/>
                </a:moveTo>
                <a:cubicBezTo>
                  <a:pt x="1233083" y="255284"/>
                  <a:pt x="1254268" y="278058"/>
                  <a:pt x="1253739" y="304539"/>
                </a:cubicBezTo>
                <a:cubicBezTo>
                  <a:pt x="1253209" y="331021"/>
                  <a:pt x="1230965" y="353265"/>
                  <a:pt x="1204483" y="353265"/>
                </a:cubicBezTo>
                <a:cubicBezTo>
                  <a:pt x="1177472" y="353265"/>
                  <a:pt x="1154698" y="328902"/>
                  <a:pt x="1155757" y="301891"/>
                </a:cubicBezTo>
                <a:cubicBezTo>
                  <a:pt x="1156816" y="275938"/>
                  <a:pt x="1180119" y="253693"/>
                  <a:pt x="1206071" y="254754"/>
                </a:cubicBezTo>
                <a:close/>
                <a:moveTo>
                  <a:pt x="1322062" y="254225"/>
                </a:moveTo>
                <a:cubicBezTo>
                  <a:pt x="1349073" y="252635"/>
                  <a:pt x="1372906" y="275410"/>
                  <a:pt x="1373436" y="302951"/>
                </a:cubicBezTo>
                <a:cubicBezTo>
                  <a:pt x="1372906" y="329433"/>
                  <a:pt x="1351191" y="352207"/>
                  <a:pt x="1325239" y="352737"/>
                </a:cubicBezTo>
                <a:cubicBezTo>
                  <a:pt x="1299288" y="353266"/>
                  <a:pt x="1276513" y="331551"/>
                  <a:pt x="1275454" y="305069"/>
                </a:cubicBezTo>
                <a:cubicBezTo>
                  <a:pt x="1274395" y="278588"/>
                  <a:pt x="1295580" y="255814"/>
                  <a:pt x="1322062" y="254225"/>
                </a:cubicBezTo>
                <a:close/>
                <a:moveTo>
                  <a:pt x="1441759" y="254225"/>
                </a:moveTo>
                <a:cubicBezTo>
                  <a:pt x="1468240" y="253695"/>
                  <a:pt x="1491014" y="275940"/>
                  <a:pt x="1491544" y="302421"/>
                </a:cubicBezTo>
                <a:cubicBezTo>
                  <a:pt x="1492073" y="329432"/>
                  <a:pt x="1470358" y="352206"/>
                  <a:pt x="1443877" y="352736"/>
                </a:cubicBezTo>
                <a:cubicBezTo>
                  <a:pt x="1417924" y="353265"/>
                  <a:pt x="1394621" y="331021"/>
                  <a:pt x="1394091" y="304539"/>
                </a:cubicBezTo>
                <a:cubicBezTo>
                  <a:pt x="1393562" y="278058"/>
                  <a:pt x="1415277" y="255284"/>
                  <a:pt x="1441759" y="254225"/>
                </a:cubicBezTo>
                <a:close/>
                <a:moveTo>
                  <a:pt x="1325769" y="127642"/>
                </a:moveTo>
                <a:cubicBezTo>
                  <a:pt x="1351721" y="128171"/>
                  <a:pt x="1373436" y="150945"/>
                  <a:pt x="1372907" y="177427"/>
                </a:cubicBezTo>
                <a:cubicBezTo>
                  <a:pt x="1372377" y="203379"/>
                  <a:pt x="1350132" y="226153"/>
                  <a:pt x="1324180" y="226153"/>
                </a:cubicBezTo>
                <a:cubicBezTo>
                  <a:pt x="1297169" y="226153"/>
                  <a:pt x="1274395" y="202320"/>
                  <a:pt x="1275454" y="174779"/>
                </a:cubicBezTo>
                <a:cubicBezTo>
                  <a:pt x="1276513" y="148298"/>
                  <a:pt x="1299287" y="126583"/>
                  <a:pt x="1325769" y="127642"/>
                </a:cubicBezTo>
                <a:close/>
                <a:moveTo>
                  <a:pt x="1205542" y="126583"/>
                </a:moveTo>
                <a:cubicBezTo>
                  <a:pt x="1232024" y="127642"/>
                  <a:pt x="1254269" y="150416"/>
                  <a:pt x="1254269" y="176368"/>
                </a:cubicBezTo>
                <a:cubicBezTo>
                  <a:pt x="1254269" y="202849"/>
                  <a:pt x="1232024" y="225623"/>
                  <a:pt x="1206073" y="225623"/>
                </a:cubicBezTo>
                <a:cubicBezTo>
                  <a:pt x="1179060" y="226153"/>
                  <a:pt x="1155757" y="202320"/>
                  <a:pt x="1156286" y="174779"/>
                </a:cubicBezTo>
                <a:cubicBezTo>
                  <a:pt x="1156817" y="148827"/>
                  <a:pt x="1180120" y="126583"/>
                  <a:pt x="1205542" y="126583"/>
                </a:cubicBezTo>
                <a:close/>
                <a:moveTo>
                  <a:pt x="1206073" y="0"/>
                </a:moveTo>
                <a:cubicBezTo>
                  <a:pt x="1232024" y="529"/>
                  <a:pt x="1254269" y="23303"/>
                  <a:pt x="1254269" y="49785"/>
                </a:cubicBezTo>
                <a:cubicBezTo>
                  <a:pt x="1254269" y="76266"/>
                  <a:pt x="1232024" y="99040"/>
                  <a:pt x="1206073" y="99040"/>
                </a:cubicBezTo>
                <a:cubicBezTo>
                  <a:pt x="1179060" y="99571"/>
                  <a:pt x="1155757" y="75737"/>
                  <a:pt x="1156286" y="48196"/>
                </a:cubicBezTo>
                <a:cubicBezTo>
                  <a:pt x="1156817" y="22244"/>
                  <a:pt x="1180120" y="0"/>
                  <a:pt x="1206073" y="0"/>
                </a:cubicBezTo>
                <a:close/>
              </a:path>
            </a:pathLst>
          </a:custGeom>
          <a:solidFill>
            <a:schemeClr val="accent5"/>
          </a:solidFill>
          <a:ln w="50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6E778CD-6434-0826-5BE9-26972FC39D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985" y="18937"/>
            <a:ext cx="11674029" cy="1426229"/>
          </a:xfrm>
        </p:spPr>
        <p:txBody>
          <a:bodyPr/>
          <a:lstStyle/>
          <a:p>
            <a:r>
              <a:rPr lang="en-ID" b="0" i="0" dirty="0">
                <a:solidFill>
                  <a:srgbClr val="343541"/>
                </a:solidFill>
                <a:effectLst/>
                <a:latin typeface="Söhne"/>
              </a:rPr>
              <a:t>Cara 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Menggunakan</a:t>
            </a:r>
            <a:r>
              <a:rPr lang="en-ID" b="0" i="0" dirty="0">
                <a:solidFill>
                  <a:srgbClr val="34354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Menti</a:t>
            </a:r>
            <a:r>
              <a:rPr lang="en-ID" dirty="0" err="1">
                <a:solidFill>
                  <a:srgbClr val="343541"/>
                </a:solidFill>
                <a:latin typeface="Söhne"/>
              </a:rPr>
              <a:t>m</a:t>
            </a:r>
            <a:r>
              <a:rPr lang="en-ID" b="0" i="0" dirty="0" err="1">
                <a:solidFill>
                  <a:srgbClr val="343541"/>
                </a:solidFill>
                <a:effectLst/>
                <a:latin typeface="Söhne"/>
              </a:rPr>
              <a:t>eter</a:t>
            </a:r>
            <a:endParaRPr lang="en-ID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1B8BEF-2C7A-DD9C-75AB-6A123329701C}"/>
              </a:ext>
            </a:extLst>
          </p:cNvPr>
          <p:cNvSpPr txBox="1"/>
          <p:nvPr/>
        </p:nvSpPr>
        <p:spPr>
          <a:xfrm>
            <a:off x="2295426" y="1403874"/>
            <a:ext cx="944033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Berikut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adalah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panduan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langkah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 demi </a:t>
            </a:r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langkah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tentang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cara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menggunakan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FF0000"/>
                </a:solidFill>
                <a:effectLst/>
                <a:latin typeface="Söhne"/>
              </a:rPr>
              <a:t>Mentimeter</a:t>
            </a:r>
            <a:r>
              <a:rPr lang="en-ID" sz="2400" b="0" i="0" dirty="0">
                <a:solidFill>
                  <a:srgbClr val="FF0000"/>
                </a:solidFill>
                <a:effectLst/>
                <a:latin typeface="Söhne"/>
              </a:rPr>
              <a:t>:</a:t>
            </a:r>
          </a:p>
          <a:p>
            <a:pPr algn="just">
              <a:buFont typeface="+mj-lt"/>
              <a:buAutoNum type="arabicPeriod"/>
            </a:pP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Buat Akun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Mentimeter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(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Opsional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):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Akses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Mentimeter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en-ID" sz="2400" b="0" i="0" dirty="0">
                <a:solidFill>
                  <a:srgbClr val="002060"/>
                </a:solidFill>
                <a:effectLst/>
                <a:latin typeface="Söhne"/>
              </a:rPr>
              <a:t>Buka browser web Anda dan </a:t>
            </a:r>
            <a:r>
              <a:rPr lang="en-ID" sz="2400" b="0" i="0" dirty="0" err="1">
                <a:solidFill>
                  <a:srgbClr val="002060"/>
                </a:solidFill>
                <a:effectLst/>
                <a:latin typeface="Söhne"/>
              </a:rPr>
              <a:t>pergi</a:t>
            </a:r>
            <a:r>
              <a:rPr lang="en-ID" sz="2400" b="0" i="0" dirty="0">
                <a:solidFill>
                  <a:srgbClr val="00206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002060"/>
                </a:solidFill>
                <a:effectLst/>
                <a:latin typeface="Söhne"/>
              </a:rPr>
              <a:t>ke</a:t>
            </a:r>
            <a:r>
              <a:rPr lang="en-ID" sz="2400" b="0" i="0" dirty="0">
                <a:solidFill>
                  <a:srgbClr val="002060"/>
                </a:solidFill>
                <a:effectLst/>
                <a:latin typeface="Söhne"/>
              </a:rPr>
              <a:t> situs web </a:t>
            </a:r>
            <a:r>
              <a:rPr lang="en-ID" sz="2400" b="0" i="0" dirty="0" err="1">
                <a:solidFill>
                  <a:srgbClr val="002060"/>
                </a:solidFill>
                <a:effectLst/>
                <a:latin typeface="Söhne"/>
              </a:rPr>
              <a:t>resmi</a:t>
            </a:r>
            <a:r>
              <a:rPr lang="en-ID" sz="2400" b="0" i="0" dirty="0">
                <a:solidFill>
                  <a:srgbClr val="002060"/>
                </a:solidFill>
                <a:effectLst/>
                <a:latin typeface="Söhne"/>
              </a:rPr>
              <a:t> </a:t>
            </a:r>
            <a:r>
              <a:rPr lang="en-ID" sz="2400" b="0" i="0" dirty="0" err="1">
                <a:solidFill>
                  <a:srgbClr val="002060"/>
                </a:solidFill>
                <a:effectLst/>
                <a:latin typeface="Söhne"/>
              </a:rPr>
              <a:t>Mentimeter</a:t>
            </a:r>
            <a:r>
              <a:rPr lang="en-ID" sz="2400" b="0" i="0" dirty="0">
                <a:solidFill>
                  <a:srgbClr val="002060"/>
                </a:solidFill>
                <a:effectLst/>
                <a:latin typeface="Söhne"/>
              </a:rPr>
              <a:t> di </a:t>
            </a:r>
            <a:r>
              <a:rPr lang="en-ID" sz="2400" b="0" i="0" u="sng" dirty="0">
                <a:solidFill>
                  <a:srgbClr val="012109"/>
                </a:solidFill>
                <a:effectLst/>
                <a:latin typeface="Söhn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https://www.mentimeter.com</a:t>
            </a:r>
            <a:r>
              <a:rPr lang="en-ID" sz="2400" b="0" i="0" dirty="0">
                <a:solidFill>
                  <a:srgbClr val="012109"/>
                </a:solidFill>
                <a:effectLst/>
                <a:latin typeface="Söhne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Buat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Pertanyaan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/Polling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Kustomisasi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Pertanyaan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Konfigurasi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Opsi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Pertanyaan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Sajikan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Pertanyaan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pada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Audiens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Audiens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Bergabung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Audiens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Merespons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Tampilkan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Hasil: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Analisis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 dan Tindakan </a:t>
            </a: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Lanjutan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  <a:p>
            <a:pPr algn="just">
              <a:buFont typeface="+mj-lt"/>
              <a:buAutoNum type="arabicPeriod"/>
            </a:pPr>
            <a:r>
              <a:rPr lang="en-ID" sz="2400" b="1" i="0" dirty="0" err="1">
                <a:solidFill>
                  <a:srgbClr val="FF0000"/>
                </a:solidFill>
                <a:effectLst/>
                <a:latin typeface="Söhne"/>
              </a:rPr>
              <a:t>Selesai</a:t>
            </a:r>
            <a:r>
              <a:rPr lang="en-ID" sz="2400" b="1" i="0" dirty="0">
                <a:solidFill>
                  <a:srgbClr val="FF0000"/>
                </a:solidFill>
                <a:effectLst/>
                <a:latin typeface="Söhne"/>
              </a:rPr>
              <a:t>:</a:t>
            </a:r>
            <a:endParaRPr lang="en-ID" sz="2400" b="0" i="0" dirty="0">
              <a:solidFill>
                <a:srgbClr val="FF0000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4089256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entimeter designs, themes, templates and downloadable ...">
            <a:extLst>
              <a:ext uri="{FF2B5EF4-FFF2-40B4-BE49-F238E27FC236}">
                <a16:creationId xmlns:a16="http://schemas.microsoft.com/office/drawing/2014/main" id="{77D5D414-63E6-EBB3-4971-DA24E11C7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903" y="3429000"/>
            <a:ext cx="4195287" cy="314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3F07A4-6C23-336B-1938-CEFD95B6B63F}"/>
              </a:ext>
            </a:extLst>
          </p:cNvPr>
          <p:cNvSpPr txBox="1"/>
          <p:nvPr/>
        </p:nvSpPr>
        <p:spPr>
          <a:xfrm>
            <a:off x="792217" y="217354"/>
            <a:ext cx="89035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b="1" i="0" dirty="0" err="1">
                <a:solidFill>
                  <a:schemeClr val="bg1"/>
                </a:solidFill>
                <a:effectLst/>
                <a:latin typeface="Söhne"/>
              </a:rPr>
              <a:t>Contoh</a:t>
            </a:r>
            <a:r>
              <a:rPr lang="en-ID" sz="40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4000" b="1" i="0" dirty="0" err="1">
                <a:solidFill>
                  <a:schemeClr val="bg1"/>
                </a:solidFill>
                <a:effectLst/>
                <a:latin typeface="Söhne"/>
              </a:rPr>
              <a:t>Pertanyaan</a:t>
            </a:r>
            <a:r>
              <a:rPr lang="en-ID" sz="40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4000" b="1" i="0" dirty="0" err="1">
                <a:solidFill>
                  <a:schemeClr val="bg1"/>
                </a:solidFill>
                <a:effectLst/>
                <a:latin typeface="Söhne"/>
              </a:rPr>
              <a:t>Menti</a:t>
            </a:r>
            <a:r>
              <a:rPr lang="en-ID" sz="4000" b="1" dirty="0" err="1">
                <a:solidFill>
                  <a:schemeClr val="bg1"/>
                </a:solidFill>
                <a:latin typeface="Söhne"/>
              </a:rPr>
              <a:t>m</a:t>
            </a:r>
            <a:r>
              <a:rPr lang="en-ID" sz="4000" b="1" i="0" dirty="0" err="1">
                <a:solidFill>
                  <a:schemeClr val="bg1"/>
                </a:solidFill>
                <a:effectLst/>
                <a:latin typeface="Söhne"/>
              </a:rPr>
              <a:t>eter</a:t>
            </a:r>
            <a:endParaRPr lang="en-ID" sz="40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457B4-7289-654D-8E89-336213E88938}"/>
              </a:ext>
            </a:extLst>
          </p:cNvPr>
          <p:cNvSpPr txBox="1"/>
          <p:nvPr/>
        </p:nvSpPr>
        <p:spPr>
          <a:xfrm>
            <a:off x="792217" y="1087822"/>
            <a:ext cx="67437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en-ID" b="1" i="0" dirty="0" err="1">
                <a:solidFill>
                  <a:srgbClr val="FFFF00"/>
                </a:solidFill>
                <a:effectLst/>
                <a:latin typeface="Söhne"/>
              </a:rPr>
              <a:t>Pertanyaan</a:t>
            </a:r>
            <a:r>
              <a:rPr lang="en-ID" b="1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1" i="0" dirty="0" err="1">
                <a:solidFill>
                  <a:srgbClr val="FFFF00"/>
                </a:solidFill>
                <a:effectLst/>
                <a:latin typeface="Söhne"/>
              </a:rPr>
              <a:t>Pilihan</a:t>
            </a:r>
            <a:r>
              <a:rPr lang="en-ID" b="1" i="0" dirty="0">
                <a:solidFill>
                  <a:srgbClr val="FFFF00"/>
                </a:solidFill>
                <a:effectLst/>
                <a:latin typeface="Söhne"/>
              </a:rPr>
              <a:t> Ganda:</a:t>
            </a:r>
            <a:endParaRPr lang="en-ID" b="0" i="0" dirty="0">
              <a:solidFill>
                <a:srgbClr val="FFFF00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Apa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warna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favorit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Anda?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Merah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Biru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Hijau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Kuning</a:t>
            </a:r>
            <a:endParaRPr lang="en-ID" b="0" i="0" dirty="0">
              <a:solidFill>
                <a:srgbClr val="FFFF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b="1" i="0" dirty="0" err="1">
                <a:solidFill>
                  <a:schemeClr val="bg1"/>
                </a:solidFill>
                <a:effectLst/>
                <a:latin typeface="Söhne"/>
              </a:rPr>
              <a:t>Pertanyaan</a:t>
            </a:r>
            <a:r>
              <a:rPr lang="en-ID" b="1" i="0" dirty="0">
                <a:solidFill>
                  <a:schemeClr val="bg1"/>
                </a:solidFill>
                <a:effectLst/>
                <a:latin typeface="Söhne"/>
              </a:rPr>
              <a:t> Terbuka:</a:t>
            </a:r>
            <a:endParaRPr lang="en-ID" b="0" i="0" dirty="0">
              <a:solidFill>
                <a:schemeClr val="bg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Apa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yang Anda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pikirkan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tentang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topik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ini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? (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Tanggapan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panjang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)</a:t>
            </a:r>
          </a:p>
          <a:p>
            <a:pPr algn="l">
              <a:buFont typeface="+mj-lt"/>
              <a:buAutoNum type="arabicPeriod"/>
            </a:pPr>
            <a:r>
              <a:rPr lang="en-ID" b="1" i="0" dirty="0" err="1">
                <a:solidFill>
                  <a:srgbClr val="FFFF00"/>
                </a:solidFill>
                <a:effectLst/>
                <a:latin typeface="Söhne"/>
              </a:rPr>
              <a:t>Pertanyaan</a:t>
            </a:r>
            <a:r>
              <a:rPr lang="en-ID" b="1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1" i="0" dirty="0" err="1">
                <a:solidFill>
                  <a:srgbClr val="FFFF00"/>
                </a:solidFill>
                <a:effectLst/>
                <a:latin typeface="Söhne"/>
              </a:rPr>
              <a:t>Berdasarkan</a:t>
            </a:r>
            <a:r>
              <a:rPr lang="en-ID" b="1" i="0" dirty="0">
                <a:solidFill>
                  <a:srgbClr val="FFFF00"/>
                </a:solidFill>
                <a:effectLst/>
                <a:latin typeface="Söhne"/>
              </a:rPr>
              <a:t> Rating:</a:t>
            </a:r>
            <a:endParaRPr lang="en-ID" b="0" i="0" dirty="0">
              <a:solidFill>
                <a:srgbClr val="FFFF00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Sejauh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mana Anda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setuju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dengan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pernyataan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ini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? (Skala 1-5)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Sangat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Setuju</a:t>
            </a:r>
            <a:endParaRPr lang="en-ID" b="0" i="0" dirty="0">
              <a:solidFill>
                <a:srgbClr val="FFFF00"/>
              </a:solidFill>
              <a:effectLst/>
              <a:latin typeface="Söhne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Setuju</a:t>
            </a:r>
            <a:endParaRPr lang="en-ID" b="0" i="0" dirty="0">
              <a:solidFill>
                <a:srgbClr val="FFFF00"/>
              </a:solidFill>
              <a:effectLst/>
              <a:latin typeface="Söhne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Netral</a:t>
            </a:r>
            <a:endParaRPr lang="en-ID" b="0" i="0" dirty="0">
              <a:solidFill>
                <a:srgbClr val="FFFF00"/>
              </a:solidFill>
              <a:effectLst/>
              <a:latin typeface="Söhne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Tidak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Setuju</a:t>
            </a:r>
            <a:endParaRPr lang="en-ID" b="0" i="0" dirty="0">
              <a:solidFill>
                <a:srgbClr val="FFFF00"/>
              </a:solidFill>
              <a:effectLst/>
              <a:latin typeface="Söhne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Sangat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Tidak</a:t>
            </a:r>
            <a:r>
              <a:rPr lang="en-ID" b="0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rgbClr val="FFFF00"/>
                </a:solidFill>
                <a:effectLst/>
                <a:latin typeface="Söhne"/>
              </a:rPr>
              <a:t>Setuju</a:t>
            </a:r>
            <a:endParaRPr lang="en-ID" b="0" i="0" dirty="0">
              <a:solidFill>
                <a:srgbClr val="FFFF00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b="1" i="0" dirty="0" err="1">
                <a:solidFill>
                  <a:schemeClr val="bg1"/>
                </a:solidFill>
                <a:effectLst/>
                <a:latin typeface="Söhne"/>
              </a:rPr>
              <a:t>Pertanyaan</a:t>
            </a:r>
            <a:r>
              <a:rPr lang="en-ID" b="1" i="0" dirty="0">
                <a:solidFill>
                  <a:schemeClr val="bg1"/>
                </a:solidFill>
                <a:effectLst/>
                <a:latin typeface="Söhne"/>
              </a:rPr>
              <a:t> Word Cloud:</a:t>
            </a:r>
            <a:endParaRPr lang="en-ID" b="0" i="0" dirty="0">
              <a:solidFill>
                <a:schemeClr val="bg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Ketika Anda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mendengar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kata "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sukses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," kata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apa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yang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pertama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kali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terlintas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dalam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b="0" i="0" dirty="0" err="1">
                <a:solidFill>
                  <a:schemeClr val="bg1"/>
                </a:solidFill>
                <a:effectLst/>
                <a:latin typeface="Söhne"/>
              </a:rPr>
              <a:t>pikiran</a:t>
            </a:r>
            <a:r>
              <a:rPr lang="en-ID" b="0" i="0" dirty="0">
                <a:solidFill>
                  <a:schemeClr val="bg1"/>
                </a:solidFill>
                <a:effectLst/>
                <a:latin typeface="Söhne"/>
              </a:rPr>
              <a:t> Anda?</a:t>
            </a:r>
          </a:p>
          <a:p>
            <a:br>
              <a:rPr lang="en-ID" dirty="0">
                <a:solidFill>
                  <a:schemeClr val="bg1"/>
                </a:solidFill>
              </a:rPr>
            </a:b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3993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CDEEAF7-A882-405C-B0C9-08C250182384}"/>
              </a:ext>
            </a:extLst>
          </p:cNvPr>
          <p:cNvSpPr txBox="1"/>
          <p:nvPr/>
        </p:nvSpPr>
        <p:spPr>
          <a:xfrm>
            <a:off x="5665152" y="999901"/>
            <a:ext cx="4235591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6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QUIZIZZ</a:t>
            </a:r>
            <a:endParaRPr lang="ko-KR" altLang="en-US" sz="6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942840D-BCE7-4AB0-B1DE-6C28DE792B66}"/>
              </a:ext>
            </a:extLst>
          </p:cNvPr>
          <p:cNvSpPr txBox="1"/>
          <p:nvPr/>
        </p:nvSpPr>
        <p:spPr>
          <a:xfrm>
            <a:off x="4002541" y="701927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cs typeface="Arial" pitchFamily="34" charset="0"/>
              </a:rPr>
              <a:t>QUIZIZZ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3C5614-3310-43C7-BFE1-A34DC6F81F12}"/>
              </a:ext>
            </a:extLst>
          </p:cNvPr>
          <p:cNvSpPr txBox="1"/>
          <p:nvPr/>
        </p:nvSpPr>
        <p:spPr>
          <a:xfrm>
            <a:off x="2396359" y="1566451"/>
            <a:ext cx="677917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ID" sz="3200" b="1" i="0" dirty="0" err="1">
                <a:solidFill>
                  <a:srgbClr val="374151"/>
                </a:solidFill>
                <a:effectLst/>
                <a:latin typeface="Söhne"/>
              </a:rPr>
              <a:t>Kuis</a:t>
            </a:r>
            <a:r>
              <a:rPr lang="en-ID" sz="32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374151"/>
                </a:solidFill>
                <a:effectLst/>
                <a:latin typeface="Söhne"/>
              </a:rPr>
              <a:t>Interaktif</a:t>
            </a:r>
            <a:r>
              <a:rPr lang="en-ID" sz="32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ID" sz="3200" b="1" i="0" dirty="0" err="1">
                <a:solidFill>
                  <a:srgbClr val="374151"/>
                </a:solidFill>
                <a:effectLst/>
                <a:latin typeface="Söhne"/>
              </a:rPr>
              <a:t>dengan</a:t>
            </a:r>
            <a:r>
              <a:rPr lang="en-ID" sz="3200" b="1" i="0" dirty="0">
                <a:solidFill>
                  <a:srgbClr val="374151"/>
                </a:solidFill>
                <a:effectLst/>
                <a:latin typeface="Söhne"/>
              </a:rPr>
              <a:t> Quizizz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20569-173B-473E-168C-1F735E5E89F5}"/>
              </a:ext>
            </a:extLst>
          </p:cNvPr>
          <p:cNvSpPr txBox="1"/>
          <p:nvPr/>
        </p:nvSpPr>
        <p:spPr>
          <a:xfrm rot="21113690">
            <a:off x="4304936" y="3259604"/>
            <a:ext cx="3372871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ID" sz="4000" b="1" i="0" dirty="0" err="1">
                <a:solidFill>
                  <a:srgbClr val="FF0000"/>
                </a:solidFill>
                <a:effectLst/>
                <a:latin typeface="Söhne"/>
              </a:rPr>
              <a:t>Meningkatkan</a:t>
            </a:r>
            <a:r>
              <a:rPr lang="en-ID" sz="40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4000" b="1" i="0" dirty="0" err="1">
                <a:solidFill>
                  <a:srgbClr val="FF0000"/>
                </a:solidFill>
                <a:effectLst/>
                <a:latin typeface="Söhne"/>
              </a:rPr>
              <a:t>Pembelajaran</a:t>
            </a:r>
            <a:r>
              <a:rPr lang="en-ID" sz="40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4000" b="1" i="0" dirty="0" err="1">
                <a:solidFill>
                  <a:srgbClr val="FF0000"/>
                </a:solidFill>
                <a:effectLst/>
                <a:latin typeface="Söhne"/>
              </a:rPr>
              <a:t>melalui</a:t>
            </a:r>
            <a:r>
              <a:rPr lang="en-ID" sz="40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ID" sz="4000" b="1" i="0" dirty="0" err="1">
                <a:solidFill>
                  <a:srgbClr val="FF0000"/>
                </a:solidFill>
                <a:effectLst/>
                <a:latin typeface="Söhne"/>
              </a:rPr>
              <a:t>Kuis</a:t>
            </a:r>
            <a:endParaRPr lang="ko-KR" altLang="en-US" sz="4000" b="1" dirty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20195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D33281D-1A31-D86D-7667-5F7A8407271C}"/>
              </a:ext>
            </a:extLst>
          </p:cNvPr>
          <p:cNvSpPr txBox="1"/>
          <p:nvPr/>
        </p:nvSpPr>
        <p:spPr>
          <a:xfrm>
            <a:off x="960962" y="699515"/>
            <a:ext cx="57393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5400" b="1" i="0" dirty="0">
                <a:solidFill>
                  <a:schemeClr val="bg1"/>
                </a:solidFill>
                <a:effectLst/>
                <a:latin typeface="Söhne"/>
              </a:rPr>
              <a:t>What is Quizizz</a:t>
            </a:r>
            <a:r>
              <a:rPr lang="en-ID" sz="5400" b="1" dirty="0">
                <a:solidFill>
                  <a:schemeClr val="bg1"/>
                </a:solidFill>
                <a:latin typeface="Söhne"/>
              </a:rPr>
              <a:t>?</a:t>
            </a:r>
            <a:endParaRPr lang="en-ID" sz="5400" b="1" i="0" dirty="0">
              <a:solidFill>
                <a:schemeClr val="bg1"/>
              </a:solidFill>
              <a:effectLst/>
              <a:latin typeface="Söhne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A65B4-C71A-1B43-BD2E-46AD1019ABAC}"/>
              </a:ext>
            </a:extLst>
          </p:cNvPr>
          <p:cNvSpPr/>
          <p:nvPr/>
        </p:nvSpPr>
        <p:spPr>
          <a:xfrm>
            <a:off x="7565883" y="3302875"/>
            <a:ext cx="4414345" cy="29402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  <a:highlight>
                <a:srgbClr val="800080"/>
              </a:highlight>
            </a:endParaRPr>
          </a:p>
        </p:txBody>
      </p:sp>
      <p:pic>
        <p:nvPicPr>
          <p:cNvPr id="2052" name="Picture 4" descr="Workshop Pembelajaran &amp; Penilaian Daring | Quizizz">
            <a:extLst>
              <a:ext uri="{FF2B5EF4-FFF2-40B4-BE49-F238E27FC236}">
                <a16:creationId xmlns:a16="http://schemas.microsoft.com/office/drawing/2014/main" id="{EB0AFA88-B0C6-1B67-1CB5-F060C0D76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81" y="3701446"/>
            <a:ext cx="38100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8A1E0D-5E10-5439-002E-29471EA8B0A2}"/>
              </a:ext>
            </a:extLst>
          </p:cNvPr>
          <p:cNvSpPr txBox="1"/>
          <p:nvPr/>
        </p:nvSpPr>
        <p:spPr>
          <a:xfrm>
            <a:off x="776452" y="2003435"/>
            <a:ext cx="646148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Quizizz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adalah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platform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pembelajaran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online yang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memungkinkan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pendidik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, guru,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instruktur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untuk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membuat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dan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mengelola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kuis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interaktif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jajak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pendapat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aktivitas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belajar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lainnya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untuk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siswa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peserta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pelatihan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.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Ini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adalah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alat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yang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serbaguna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yang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dapat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digunakan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dalam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berbagai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konteks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pendidikan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dan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pelatihan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baik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di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sekolah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, universitas,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dalam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lingkup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Söhne"/>
              </a:rPr>
              <a:t>bisnis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Söhne"/>
              </a:rPr>
              <a:t>.</a:t>
            </a:r>
            <a:endParaRPr lang="en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20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0245" y="565227"/>
            <a:ext cx="59137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14" dirty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60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1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Me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bu</a:t>
            </a:r>
            <a:r>
              <a:rPr sz="3200" spc="-14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3200" spc="-2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14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ku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3200" spc="-2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Qu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6068" y="1557069"/>
            <a:ext cx="6877684" cy="3228448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41300" indent="-228600">
              <a:spcBef>
                <a:spcPts val="575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Langkah</a:t>
            </a:r>
            <a:r>
              <a:rPr sz="2000" b="1" spc="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811530">
              <a:spcBef>
                <a:spcPts val="480"/>
              </a:spcBef>
            </a:pP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Masuk </a:t>
            </a:r>
            <a:r>
              <a:rPr sz="2000" b="1" spc="-30" dirty="0">
                <a:solidFill>
                  <a:srgbClr val="2E2B1F"/>
                </a:solidFill>
                <a:latin typeface="Calibri"/>
                <a:cs typeface="Calibri"/>
              </a:rPr>
              <a:t>ke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 situs</a:t>
            </a:r>
            <a:r>
              <a:rPr sz="2000" b="1" spc="-1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u="heavy" spc="-5" dirty="0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https://quizizz.com/</a:t>
            </a:r>
            <a:endParaRPr sz="2000">
              <a:latin typeface="Calibri"/>
              <a:cs typeface="Calibri"/>
            </a:endParaRPr>
          </a:p>
          <a:p>
            <a:pPr marL="241300" indent="-228600">
              <a:spcBef>
                <a:spcPts val="484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Langkah</a:t>
            </a:r>
            <a:r>
              <a:rPr sz="2000" b="1" spc="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811530">
              <a:spcBef>
                <a:spcPts val="480"/>
              </a:spcBef>
            </a:pPr>
            <a:r>
              <a:rPr sz="2000" b="1" spc="-15" dirty="0">
                <a:solidFill>
                  <a:srgbClr val="2E2B1F"/>
                </a:solidFill>
                <a:latin typeface="Calibri"/>
                <a:cs typeface="Calibri"/>
              </a:rPr>
              <a:t>Klik</a:t>
            </a:r>
            <a:r>
              <a:rPr sz="2000" b="1" spc="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sign</a:t>
            </a:r>
            <a:r>
              <a:rPr sz="2000" b="1" spc="1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up</a:t>
            </a:r>
            <a:endParaRPr sz="2000">
              <a:latin typeface="Calibri"/>
              <a:cs typeface="Calibri"/>
            </a:endParaRPr>
          </a:p>
          <a:p>
            <a:pPr marL="811530">
              <a:spcBef>
                <a:spcPts val="480"/>
              </a:spcBef>
            </a:pPr>
            <a:r>
              <a:rPr sz="2000" b="1" spc="-15" dirty="0">
                <a:solidFill>
                  <a:srgbClr val="2E2B1F"/>
                </a:solidFill>
                <a:latin typeface="Calibri"/>
                <a:cs typeface="Calibri"/>
              </a:rPr>
              <a:t>Kita</a:t>
            </a:r>
            <a:r>
              <a:rPr sz="2000" b="1" spc="2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bisa</a:t>
            </a:r>
            <a:r>
              <a:rPr sz="2000" b="1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sign</a:t>
            </a:r>
            <a:r>
              <a:rPr sz="2000" b="1" spc="2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up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 dengan</a:t>
            </a:r>
            <a:r>
              <a:rPr sz="2000" b="1" spc="1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menggunakan</a:t>
            </a:r>
            <a:r>
              <a:rPr sz="2000" b="1" spc="2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akun</a:t>
            </a:r>
            <a:r>
              <a:rPr sz="2000" b="1" spc="1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google,</a:t>
            </a:r>
            <a:r>
              <a:rPr sz="2000" b="1" spc="1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2E2B1F"/>
                </a:solidFill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  <a:p>
            <a:pPr marL="811530"/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dengan</a:t>
            </a:r>
            <a:r>
              <a:rPr sz="2000" b="1" spc="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memasukkan</a:t>
            </a:r>
            <a:r>
              <a:rPr sz="2000" b="1" spc="-3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email</a:t>
            </a:r>
            <a:r>
              <a:rPr sz="2000" b="1" spc="1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kita.</a:t>
            </a:r>
            <a:endParaRPr sz="2000">
              <a:latin typeface="Calibri"/>
              <a:cs typeface="Calibri"/>
            </a:endParaRPr>
          </a:p>
          <a:p>
            <a:pPr marL="241300" indent="-228600">
              <a:spcBef>
                <a:spcPts val="484"/>
              </a:spcBef>
              <a:buClr>
                <a:srgbClr val="A9A47B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Langkah</a:t>
            </a:r>
            <a:r>
              <a:rPr sz="2000" b="1" spc="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  <a:p>
            <a:pPr marL="811530">
              <a:spcBef>
                <a:spcPts val="480"/>
              </a:spcBef>
            </a:pPr>
            <a:r>
              <a:rPr sz="2000" b="1" spc="-15" dirty="0">
                <a:solidFill>
                  <a:srgbClr val="2E2B1F"/>
                </a:solidFill>
                <a:latin typeface="Calibri"/>
                <a:cs typeface="Calibri"/>
              </a:rPr>
              <a:t>Setelah</a:t>
            </a:r>
            <a:r>
              <a:rPr sz="2000" b="1" spc="3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E2B1F"/>
                </a:solidFill>
                <a:latin typeface="Calibri"/>
                <a:cs typeface="Calibri"/>
              </a:rPr>
              <a:t>berhasil</a:t>
            </a:r>
            <a:r>
              <a:rPr sz="2000" b="1" spc="-2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sign</a:t>
            </a:r>
            <a:r>
              <a:rPr sz="2000" b="1" spc="3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E2B1F"/>
                </a:solidFill>
                <a:latin typeface="Calibri"/>
                <a:cs typeface="Calibri"/>
              </a:rPr>
              <a:t>up,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 silakan</a:t>
            </a:r>
            <a:r>
              <a:rPr sz="2000" b="1" spc="3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klik</a:t>
            </a:r>
            <a:r>
              <a:rPr sz="2000" b="1" spc="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a</a:t>
            </a:r>
            <a:r>
              <a:rPr sz="2000" b="1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2E2B1F"/>
                </a:solidFill>
                <a:latin typeface="Calibri"/>
                <a:cs typeface="Calibri"/>
              </a:rPr>
              <a:t>teacher.</a:t>
            </a:r>
            <a:r>
              <a:rPr sz="2000" b="1" spc="-2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2E2B1F"/>
                </a:solidFill>
                <a:latin typeface="Calibri"/>
                <a:cs typeface="Calibri"/>
              </a:rPr>
              <a:t>Perhatikan</a:t>
            </a:r>
            <a:endParaRPr sz="2000">
              <a:latin typeface="Calibri"/>
              <a:cs typeface="Calibri"/>
            </a:endParaRPr>
          </a:p>
          <a:p>
            <a:pPr marL="811530"/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gambar</a:t>
            </a:r>
            <a:r>
              <a:rPr sz="2000" b="1" spc="-3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E2B1F"/>
                </a:solidFill>
                <a:latin typeface="Calibri"/>
                <a:cs typeface="Calibri"/>
              </a:rPr>
              <a:t>dibawah</a:t>
            </a:r>
            <a:r>
              <a:rPr sz="2000" b="1" spc="1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E2B1F"/>
                </a:solidFill>
                <a:latin typeface="Calibri"/>
                <a:cs typeface="Calibri"/>
              </a:rPr>
              <a:t>ini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0679" y="4818886"/>
            <a:ext cx="8223504" cy="19232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6156" y="5810200"/>
            <a:ext cx="585279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ku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3200" spc="-204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Qu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14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bu</a:t>
            </a:r>
            <a:r>
              <a:rPr sz="3200" spc="-14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1504" y="188976"/>
            <a:ext cx="4532376" cy="50779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54504" y="512826"/>
            <a:ext cx="136525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2000" spc="-114" dirty="0">
                <a:solidFill>
                  <a:srgbClr val="2E2B1F"/>
                </a:solidFill>
                <a:latin typeface="Arial Black"/>
                <a:cs typeface="Arial Black"/>
              </a:rPr>
              <a:t>Langka</a:t>
            </a:r>
            <a:r>
              <a:rPr sz="2000" spc="-10" dirty="0">
                <a:solidFill>
                  <a:srgbClr val="2E2B1F"/>
                </a:solidFill>
                <a:latin typeface="Arial Black"/>
                <a:cs typeface="Arial Black"/>
              </a:rPr>
              <a:t>h</a:t>
            </a:r>
            <a:r>
              <a:rPr sz="2000" spc="-120" dirty="0">
                <a:solidFill>
                  <a:srgbClr val="2E2B1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2E2B1F"/>
                </a:solidFill>
                <a:latin typeface="Arial Black"/>
                <a:cs typeface="Arial Black"/>
              </a:rPr>
              <a:t>4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5664" y="1051560"/>
            <a:ext cx="3023616" cy="30937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64359" y="565226"/>
            <a:ext cx="6268085" cy="171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55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1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Me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bu</a:t>
            </a:r>
            <a:r>
              <a:rPr sz="3200" spc="-14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3200" spc="-2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7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3200" spc="-2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Qu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endParaRPr sz="3200">
              <a:latin typeface="Arial Black"/>
              <a:cs typeface="Arial Black"/>
            </a:endParaRPr>
          </a:p>
          <a:p>
            <a:pPr marL="2192020" marR="2545080" indent="-299085">
              <a:lnSpc>
                <a:spcPts val="4800"/>
              </a:lnSpc>
              <a:spcBef>
                <a:spcPts val="220"/>
              </a:spcBef>
            </a:pPr>
            <a:r>
              <a:rPr sz="2000" spc="-11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li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2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sz="2000" spc="-75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2000" spc="-114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2000" spc="-13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2000" spc="-10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2000" spc="-2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FF0000"/>
                </a:solidFill>
                <a:latin typeface="Arial Black"/>
                <a:cs typeface="Arial Black"/>
              </a:rPr>
              <a:t>=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&gt;  </a:t>
            </a:r>
            <a:r>
              <a:rPr sz="2000" spc="-11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li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2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FF0000"/>
                </a:solidFill>
                <a:latin typeface="Arial Black"/>
                <a:cs typeface="Arial Black"/>
              </a:rPr>
              <a:t>Q</a:t>
            </a:r>
            <a:r>
              <a:rPr sz="2000" spc="-110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2000" spc="-1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FF0000"/>
                </a:solidFill>
                <a:latin typeface="Arial Black"/>
                <a:cs typeface="Arial Black"/>
              </a:rPr>
              <a:t>=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&gt;</a:t>
            </a:r>
            <a:endParaRPr sz="20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10967" y="3517391"/>
            <a:ext cx="3191256" cy="334060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0110" y="4361815"/>
            <a:ext cx="19462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85" dirty="0">
                <a:solidFill>
                  <a:srgbClr val="FF0000"/>
                </a:solidFill>
                <a:latin typeface="Arial Black"/>
                <a:cs typeface="Arial Black"/>
              </a:rPr>
              <a:t>&lt;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=</a:t>
            </a:r>
            <a:r>
              <a:rPr spc="-229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10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pc="-9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pc="-1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110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am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pc="-22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15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pc="-95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endParaRPr>
              <a:latin typeface="Arial Black"/>
              <a:cs typeface="Arial Black"/>
            </a:endParaRPr>
          </a:p>
          <a:p>
            <a:pPr marL="12700">
              <a:spcBef>
                <a:spcPts val="2160"/>
              </a:spcBef>
            </a:pPr>
            <a:r>
              <a:rPr spc="-85" dirty="0">
                <a:solidFill>
                  <a:srgbClr val="FF0000"/>
                </a:solidFill>
                <a:latin typeface="Arial Black"/>
                <a:cs typeface="Arial Black"/>
              </a:rPr>
              <a:t>&lt;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=</a:t>
            </a:r>
            <a:r>
              <a:rPr spc="-229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Pili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h</a:t>
            </a:r>
            <a:r>
              <a:rPr spc="-19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Subjec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endParaRPr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0576" y="1572007"/>
            <a:ext cx="2574290" cy="939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1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li</a:t>
            </a:r>
            <a:r>
              <a:rPr sz="2000" spc="-1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22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0000"/>
                </a:solidFill>
                <a:latin typeface="Arial Black"/>
                <a:cs typeface="Arial Black"/>
              </a:rPr>
              <a:t>w</a:t>
            </a:r>
            <a:r>
              <a:rPr sz="2000" spc="-100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2000" spc="-10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2000" spc="-10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2000" spc="-2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you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2000" spc="-2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65" dirty="0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sz="2000" spc="-114" dirty="0">
                <a:solidFill>
                  <a:srgbClr val="FF0000"/>
                </a:solidFill>
                <a:latin typeface="Arial Black"/>
                <a:cs typeface="Arial Black"/>
              </a:rPr>
              <a:t>w</a:t>
            </a:r>
            <a:r>
              <a:rPr sz="2000" spc="-10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sz="2000" spc="-11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li</a:t>
            </a:r>
            <a:r>
              <a:rPr sz="2000" spc="-1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22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sz="2000" spc="-10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p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sz="2000" spc="-10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2000" spc="-2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ho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sz="2000" spc="-10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66416" y="981455"/>
            <a:ext cx="6928484" cy="5797550"/>
            <a:chOff x="1042416" y="981455"/>
            <a:chExt cx="6928484" cy="57975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8072" y="981455"/>
              <a:ext cx="2822448" cy="16916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2416" y="2926078"/>
              <a:ext cx="6553200" cy="38526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57272" y="2779776"/>
              <a:ext cx="213360" cy="433070"/>
            </a:xfrm>
            <a:custGeom>
              <a:avLst/>
              <a:gdLst/>
              <a:ahLst/>
              <a:cxnLst/>
              <a:rect l="l" t="t" r="r" b="b"/>
              <a:pathLst>
                <a:path w="213360" h="433069">
                  <a:moveTo>
                    <a:pt x="160019" y="0"/>
                  </a:moveTo>
                  <a:lnTo>
                    <a:pt x="53339" y="0"/>
                  </a:lnTo>
                  <a:lnTo>
                    <a:pt x="53339" y="326136"/>
                  </a:lnTo>
                  <a:lnTo>
                    <a:pt x="0" y="326136"/>
                  </a:lnTo>
                  <a:lnTo>
                    <a:pt x="106679" y="432815"/>
                  </a:lnTo>
                  <a:lnTo>
                    <a:pt x="213359" y="326136"/>
                  </a:lnTo>
                  <a:lnTo>
                    <a:pt x="160019" y="326136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57272" y="2779776"/>
              <a:ext cx="213360" cy="433070"/>
            </a:xfrm>
            <a:custGeom>
              <a:avLst/>
              <a:gdLst/>
              <a:ahLst/>
              <a:cxnLst/>
              <a:rect l="l" t="t" r="r" b="b"/>
              <a:pathLst>
                <a:path w="213360" h="433069">
                  <a:moveTo>
                    <a:pt x="0" y="326136"/>
                  </a:moveTo>
                  <a:lnTo>
                    <a:pt x="53339" y="326136"/>
                  </a:lnTo>
                  <a:lnTo>
                    <a:pt x="53339" y="0"/>
                  </a:lnTo>
                  <a:lnTo>
                    <a:pt x="160019" y="0"/>
                  </a:lnTo>
                  <a:lnTo>
                    <a:pt x="160019" y="326136"/>
                  </a:lnTo>
                  <a:lnTo>
                    <a:pt x="213359" y="326136"/>
                  </a:lnTo>
                  <a:lnTo>
                    <a:pt x="106679" y="432815"/>
                  </a:lnTo>
                  <a:lnTo>
                    <a:pt x="0" y="326136"/>
                  </a:lnTo>
                  <a:close/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09416" y="1627631"/>
              <a:ext cx="502920" cy="216535"/>
            </a:xfrm>
            <a:custGeom>
              <a:avLst/>
              <a:gdLst/>
              <a:ahLst/>
              <a:cxnLst/>
              <a:rect l="l" t="t" r="r" b="b"/>
              <a:pathLst>
                <a:path w="502920" h="216535">
                  <a:moveTo>
                    <a:pt x="394716" y="0"/>
                  </a:moveTo>
                  <a:lnTo>
                    <a:pt x="394716" y="54101"/>
                  </a:lnTo>
                  <a:lnTo>
                    <a:pt x="0" y="54101"/>
                  </a:lnTo>
                  <a:lnTo>
                    <a:pt x="0" y="162305"/>
                  </a:lnTo>
                  <a:lnTo>
                    <a:pt x="394716" y="162305"/>
                  </a:lnTo>
                  <a:lnTo>
                    <a:pt x="394716" y="216407"/>
                  </a:lnTo>
                  <a:lnTo>
                    <a:pt x="502920" y="108203"/>
                  </a:lnTo>
                  <a:lnTo>
                    <a:pt x="39471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09416" y="1627631"/>
              <a:ext cx="502920" cy="216535"/>
            </a:xfrm>
            <a:custGeom>
              <a:avLst/>
              <a:gdLst/>
              <a:ahLst/>
              <a:cxnLst/>
              <a:rect l="l" t="t" r="r" b="b"/>
              <a:pathLst>
                <a:path w="502920" h="216535">
                  <a:moveTo>
                    <a:pt x="0" y="54101"/>
                  </a:moveTo>
                  <a:lnTo>
                    <a:pt x="394716" y="54101"/>
                  </a:lnTo>
                  <a:lnTo>
                    <a:pt x="394716" y="0"/>
                  </a:lnTo>
                  <a:lnTo>
                    <a:pt x="502920" y="108203"/>
                  </a:lnTo>
                  <a:lnTo>
                    <a:pt x="394716" y="216407"/>
                  </a:lnTo>
                  <a:lnTo>
                    <a:pt x="394716" y="162305"/>
                  </a:lnTo>
                  <a:lnTo>
                    <a:pt x="0" y="162305"/>
                  </a:lnTo>
                  <a:lnTo>
                    <a:pt x="0" y="54101"/>
                  </a:lnTo>
                  <a:close/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0608" y="1156463"/>
            <a:ext cx="126492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2000" spc="-100" dirty="0">
                <a:solidFill>
                  <a:srgbClr val="FF0000"/>
                </a:solidFill>
                <a:latin typeface="Arial Black"/>
                <a:cs typeface="Arial Black"/>
              </a:rPr>
              <a:t>B</a:t>
            </a: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2000" spc="-14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2000" spc="-2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6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2000" spc="-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43879" y="1156463"/>
            <a:ext cx="23348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20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2000" spc="-114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2000" spc="-105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2000" spc="-114" dirty="0">
                <a:solidFill>
                  <a:srgbClr val="FF0000"/>
                </a:solidFill>
                <a:latin typeface="Arial Black"/>
                <a:cs typeface="Arial Black"/>
              </a:rPr>
              <a:t>p</a:t>
            </a:r>
            <a:r>
              <a:rPr sz="2000" spc="-95" dirty="0">
                <a:solidFill>
                  <a:srgbClr val="FF0000"/>
                </a:solidFill>
                <a:latin typeface="Arial Black"/>
                <a:cs typeface="Arial Black"/>
              </a:rPr>
              <a:t>il</a:t>
            </a:r>
            <a:r>
              <a:rPr sz="2000" spc="-114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2000" spc="-10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2000" spc="-1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srgbClr val="FF0000"/>
                </a:solidFill>
                <a:latin typeface="Arial Black"/>
                <a:cs typeface="Arial Black"/>
              </a:rPr>
              <a:t>P</a:t>
            </a:r>
            <a:r>
              <a:rPr sz="2000" spc="-120" dirty="0">
                <a:solidFill>
                  <a:srgbClr val="FF0000"/>
                </a:solidFill>
                <a:latin typeface="Arial Black"/>
                <a:cs typeface="Arial Black"/>
              </a:rPr>
              <a:t>ad</a:t>
            </a:r>
            <a:r>
              <a:rPr sz="2000" spc="-1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2000" spc="-1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FF0000"/>
                </a:solidFill>
                <a:latin typeface="Arial Black"/>
                <a:cs typeface="Arial Black"/>
              </a:rPr>
              <a:t>Hp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70888" y="1545336"/>
            <a:ext cx="8141334" cy="4691380"/>
            <a:chOff x="246888" y="1545336"/>
            <a:chExt cx="8141334" cy="4691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888" y="2060448"/>
              <a:ext cx="8141208" cy="41757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42415" y="1557528"/>
              <a:ext cx="216535" cy="433070"/>
            </a:xfrm>
            <a:custGeom>
              <a:avLst/>
              <a:gdLst/>
              <a:ahLst/>
              <a:cxnLst/>
              <a:rect l="l" t="t" r="r" b="b"/>
              <a:pathLst>
                <a:path w="216534" h="433069">
                  <a:moveTo>
                    <a:pt x="162306" y="0"/>
                  </a:moveTo>
                  <a:lnTo>
                    <a:pt x="54102" y="0"/>
                  </a:lnTo>
                  <a:lnTo>
                    <a:pt x="54102" y="324612"/>
                  </a:lnTo>
                  <a:lnTo>
                    <a:pt x="0" y="324612"/>
                  </a:lnTo>
                  <a:lnTo>
                    <a:pt x="108203" y="432816"/>
                  </a:lnTo>
                  <a:lnTo>
                    <a:pt x="216408" y="324612"/>
                  </a:lnTo>
                  <a:lnTo>
                    <a:pt x="162306" y="324612"/>
                  </a:lnTo>
                  <a:lnTo>
                    <a:pt x="16230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2415" y="1557528"/>
              <a:ext cx="216535" cy="433070"/>
            </a:xfrm>
            <a:custGeom>
              <a:avLst/>
              <a:gdLst/>
              <a:ahLst/>
              <a:cxnLst/>
              <a:rect l="l" t="t" r="r" b="b"/>
              <a:pathLst>
                <a:path w="216534" h="433069">
                  <a:moveTo>
                    <a:pt x="0" y="324612"/>
                  </a:moveTo>
                  <a:lnTo>
                    <a:pt x="54102" y="324612"/>
                  </a:lnTo>
                  <a:lnTo>
                    <a:pt x="54102" y="0"/>
                  </a:lnTo>
                  <a:lnTo>
                    <a:pt x="162306" y="0"/>
                  </a:lnTo>
                  <a:lnTo>
                    <a:pt x="162306" y="324612"/>
                  </a:lnTo>
                  <a:lnTo>
                    <a:pt x="216408" y="324612"/>
                  </a:lnTo>
                  <a:lnTo>
                    <a:pt x="108203" y="432816"/>
                  </a:lnTo>
                  <a:lnTo>
                    <a:pt x="0" y="324612"/>
                  </a:lnTo>
                  <a:close/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00216" y="1557528"/>
              <a:ext cx="216535" cy="429895"/>
            </a:xfrm>
            <a:custGeom>
              <a:avLst/>
              <a:gdLst/>
              <a:ahLst/>
              <a:cxnLst/>
              <a:rect l="l" t="t" r="r" b="b"/>
              <a:pathLst>
                <a:path w="216534" h="429894">
                  <a:moveTo>
                    <a:pt x="162306" y="0"/>
                  </a:moveTo>
                  <a:lnTo>
                    <a:pt x="54101" y="0"/>
                  </a:lnTo>
                  <a:lnTo>
                    <a:pt x="54101" y="321563"/>
                  </a:lnTo>
                  <a:lnTo>
                    <a:pt x="0" y="321563"/>
                  </a:lnTo>
                  <a:lnTo>
                    <a:pt x="108204" y="429768"/>
                  </a:lnTo>
                  <a:lnTo>
                    <a:pt x="216408" y="321563"/>
                  </a:lnTo>
                  <a:lnTo>
                    <a:pt x="162306" y="321563"/>
                  </a:lnTo>
                  <a:lnTo>
                    <a:pt x="16230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00216" y="1557528"/>
              <a:ext cx="216535" cy="429895"/>
            </a:xfrm>
            <a:custGeom>
              <a:avLst/>
              <a:gdLst/>
              <a:ahLst/>
              <a:cxnLst/>
              <a:rect l="l" t="t" r="r" b="b"/>
              <a:pathLst>
                <a:path w="216534" h="429894">
                  <a:moveTo>
                    <a:pt x="0" y="321563"/>
                  </a:moveTo>
                  <a:lnTo>
                    <a:pt x="54101" y="321563"/>
                  </a:lnTo>
                  <a:lnTo>
                    <a:pt x="54101" y="0"/>
                  </a:lnTo>
                  <a:lnTo>
                    <a:pt x="162306" y="0"/>
                  </a:lnTo>
                  <a:lnTo>
                    <a:pt x="162306" y="321563"/>
                  </a:lnTo>
                  <a:lnTo>
                    <a:pt x="216408" y="321563"/>
                  </a:lnTo>
                  <a:lnTo>
                    <a:pt x="108204" y="429768"/>
                  </a:lnTo>
                  <a:lnTo>
                    <a:pt x="0" y="321563"/>
                  </a:lnTo>
                  <a:close/>
                </a:path>
              </a:pathLst>
            </a:custGeom>
            <a:ln w="243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58200" y="0"/>
              <a:ext cx="685800" cy="6858000"/>
            </a:xfrm>
            <a:custGeom>
              <a:avLst/>
              <a:gdLst/>
              <a:ahLst/>
              <a:cxnLst/>
              <a:rect l="l" t="t" r="r" b="b"/>
              <a:pathLst>
                <a:path w="685800" h="6858000">
                  <a:moveTo>
                    <a:pt x="685800" y="6172200"/>
                  </a:moveTo>
                  <a:lnTo>
                    <a:pt x="0" y="6172200"/>
                  </a:lnTo>
                  <a:lnTo>
                    <a:pt x="0" y="6858000"/>
                  </a:lnTo>
                  <a:lnTo>
                    <a:pt x="685800" y="6858000"/>
                  </a:lnTo>
                  <a:lnTo>
                    <a:pt x="685800" y="6172200"/>
                  </a:lnTo>
                  <a:close/>
                </a:path>
                <a:path w="685800" h="6858000">
                  <a:moveTo>
                    <a:pt x="685800" y="0"/>
                  </a:moveTo>
                  <a:lnTo>
                    <a:pt x="0" y="0"/>
                  </a:lnTo>
                  <a:lnTo>
                    <a:pt x="0" y="5486400"/>
                  </a:lnTo>
                  <a:lnTo>
                    <a:pt x="685800" y="54864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675E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604258" y="3840126"/>
            <a:ext cx="324485" cy="687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300"/>
              </a:lnSpc>
            </a:pPr>
            <a:r>
              <a:rPr sz="4600" spc="5" dirty="0">
                <a:solidFill>
                  <a:srgbClr val="675E46"/>
                </a:solidFill>
                <a:latin typeface="Cambria"/>
                <a:cs typeface="Cambria"/>
              </a:rPr>
              <a:t>1</a:t>
            </a:r>
            <a:endParaRPr sz="46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9447" y="313944"/>
            <a:ext cx="5785104" cy="621182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544816" y="144024"/>
            <a:ext cx="2379345" cy="517398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spcBef>
                <a:spcPts val="1015"/>
              </a:spcBef>
            </a:pPr>
            <a:r>
              <a:rPr sz="1500" spc="-15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ete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an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g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spc="-2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dirty="0">
                <a:solidFill>
                  <a:srgbClr val="FF0000"/>
                </a:solidFill>
                <a:latin typeface="Arial Black"/>
                <a:cs typeface="Arial Black"/>
              </a:rPr>
              <a:t>:</a:t>
            </a:r>
            <a:endParaRPr sz="1500">
              <a:latin typeface="Arial Black"/>
              <a:cs typeface="Arial Black"/>
            </a:endParaRPr>
          </a:p>
          <a:p>
            <a:pPr marL="469900" indent="-457834">
              <a:spcBef>
                <a:spcPts val="91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Bu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500" spc="-2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10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oa</a:t>
            </a:r>
            <a:r>
              <a:rPr sz="1500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endParaRPr sz="1500">
              <a:latin typeface="Arial Black"/>
              <a:cs typeface="Arial Black"/>
            </a:endParaRPr>
          </a:p>
          <a:p>
            <a:pPr marL="469900" indent="-457834">
              <a:spcBef>
                <a:spcPts val="88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J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125" dirty="0">
                <a:solidFill>
                  <a:srgbClr val="FF0000"/>
                </a:solidFill>
                <a:latin typeface="Arial Black"/>
                <a:cs typeface="Arial Black"/>
              </a:rPr>
              <a:t>w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ba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spc="-2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1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endParaRPr sz="1500">
              <a:latin typeface="Arial Black"/>
              <a:cs typeface="Arial Black"/>
            </a:endParaRPr>
          </a:p>
          <a:p>
            <a:pPr marL="469900" indent="-457834">
              <a:spcBef>
                <a:spcPts val="91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J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125" dirty="0">
                <a:solidFill>
                  <a:srgbClr val="FF0000"/>
                </a:solidFill>
                <a:latin typeface="Arial Black"/>
                <a:cs typeface="Arial Black"/>
              </a:rPr>
              <a:t>w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ba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spc="-2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B</a:t>
            </a:r>
            <a:endParaRPr sz="1500">
              <a:latin typeface="Arial Black"/>
              <a:cs typeface="Arial Black"/>
            </a:endParaRPr>
          </a:p>
          <a:p>
            <a:pPr marL="469900" indent="-457834">
              <a:spcBef>
                <a:spcPts val="89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J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125" dirty="0">
                <a:solidFill>
                  <a:srgbClr val="FF0000"/>
                </a:solidFill>
                <a:latin typeface="Arial Black"/>
                <a:cs typeface="Arial Black"/>
              </a:rPr>
              <a:t>w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ba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spc="-2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10" dirty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endParaRPr sz="1500">
              <a:latin typeface="Arial Black"/>
              <a:cs typeface="Arial Black"/>
            </a:endParaRPr>
          </a:p>
          <a:p>
            <a:pPr marL="469900" indent="-457834">
              <a:spcBef>
                <a:spcPts val="91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J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125" dirty="0">
                <a:solidFill>
                  <a:srgbClr val="FF0000"/>
                </a:solidFill>
                <a:latin typeface="Arial Black"/>
                <a:cs typeface="Arial Black"/>
              </a:rPr>
              <a:t>w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ba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spc="-2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endParaRPr sz="1500">
              <a:latin typeface="Arial Black"/>
              <a:cs typeface="Arial Black"/>
            </a:endParaRPr>
          </a:p>
          <a:p>
            <a:pPr marL="469900" indent="-457834">
              <a:spcBef>
                <a:spcPts val="88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1500" spc="-100" dirty="0">
                <a:solidFill>
                  <a:srgbClr val="FF0000"/>
                </a:solidFill>
                <a:latin typeface="Arial Black"/>
                <a:cs typeface="Arial Black"/>
              </a:rPr>
              <a:t>Kli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500"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Centan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g</a:t>
            </a:r>
            <a:r>
              <a:rPr sz="1500" spc="-2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untu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endParaRPr sz="1500">
              <a:latin typeface="Arial Black"/>
              <a:cs typeface="Arial Black"/>
            </a:endParaRPr>
          </a:p>
          <a:p>
            <a:pPr marR="55244" algn="ctr">
              <a:spcBef>
                <a:spcPts val="915"/>
              </a:spcBef>
            </a:pP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ja</a:t>
            </a:r>
            <a:r>
              <a:rPr sz="1500" spc="-125" dirty="0">
                <a:solidFill>
                  <a:srgbClr val="FF0000"/>
                </a:solidFill>
                <a:latin typeface="Arial Black"/>
                <a:cs typeface="Arial Black"/>
              </a:rPr>
              <a:t>w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ba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spc="-2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90" dirty="0">
                <a:solidFill>
                  <a:srgbClr val="FF0000"/>
                </a:solidFill>
                <a:latin typeface="Arial Black"/>
                <a:cs typeface="Arial Black"/>
              </a:rPr>
              <a:t>benar</a:t>
            </a:r>
            <a:endParaRPr sz="1500">
              <a:latin typeface="Arial Black"/>
              <a:cs typeface="Arial Black"/>
            </a:endParaRPr>
          </a:p>
          <a:p>
            <a:pPr marL="457200" indent="-457200">
              <a:spcBef>
                <a:spcPts val="890"/>
              </a:spcBef>
              <a:buAutoNum type="arabicPeriod" startAt="7"/>
              <a:tabLst>
                <a:tab pos="457200" algn="l"/>
                <a:tab pos="470534" algn="l"/>
              </a:tabLst>
            </a:pPr>
            <a:r>
              <a:rPr sz="1500" spc="-150" dirty="0">
                <a:solidFill>
                  <a:srgbClr val="FF0000"/>
                </a:solidFill>
                <a:latin typeface="Arial Black"/>
                <a:cs typeface="Arial Black"/>
              </a:rPr>
              <a:t>P</a:t>
            </a:r>
            <a:r>
              <a:rPr sz="1500" spc="-90" dirty="0">
                <a:solidFill>
                  <a:srgbClr val="FF0000"/>
                </a:solidFill>
                <a:latin typeface="Arial Black"/>
                <a:cs typeface="Arial Black"/>
              </a:rPr>
              <a:t>enambah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spc="-2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100" dirty="0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ptio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endParaRPr sz="1500">
              <a:latin typeface="Arial Black"/>
              <a:cs typeface="Arial Black"/>
            </a:endParaRPr>
          </a:p>
          <a:p>
            <a:pPr marL="469900">
              <a:spcBef>
                <a:spcPts val="915"/>
              </a:spcBef>
            </a:pPr>
            <a:r>
              <a:rPr sz="1500" spc="-85" dirty="0">
                <a:solidFill>
                  <a:srgbClr val="FF0000"/>
                </a:solidFill>
                <a:latin typeface="Arial Black"/>
                <a:cs typeface="Arial Black"/>
              </a:rPr>
              <a:t>Jawaban</a:t>
            </a:r>
            <a:endParaRPr sz="1500">
              <a:latin typeface="Arial Black"/>
              <a:cs typeface="Arial Black"/>
            </a:endParaRPr>
          </a:p>
          <a:p>
            <a:pPr marL="469900" indent="-457834">
              <a:spcBef>
                <a:spcPts val="885"/>
              </a:spcBef>
              <a:buAutoNum type="arabicPeriod" startAt="8"/>
              <a:tabLst>
                <a:tab pos="469900" algn="l"/>
                <a:tab pos="470534" algn="l"/>
              </a:tabLst>
            </a:pPr>
            <a:r>
              <a:rPr sz="1500" spc="-90" dirty="0">
                <a:solidFill>
                  <a:srgbClr val="FF0000"/>
                </a:solidFill>
                <a:latin typeface="Arial Black"/>
                <a:cs typeface="Arial Black"/>
              </a:rPr>
              <a:t>Penjelasan</a:t>
            </a:r>
            <a:endParaRPr sz="1500">
              <a:latin typeface="Arial Black"/>
              <a:cs typeface="Arial Black"/>
            </a:endParaRPr>
          </a:p>
          <a:p>
            <a:pPr marL="469900">
              <a:spcBef>
                <a:spcPts val="915"/>
              </a:spcBef>
            </a:pPr>
            <a:r>
              <a:rPr sz="1500" spc="-90" dirty="0">
                <a:solidFill>
                  <a:srgbClr val="FF0000"/>
                </a:solidFill>
                <a:latin typeface="Arial Black"/>
                <a:cs typeface="Arial Black"/>
              </a:rPr>
              <a:t>Tambahan</a:t>
            </a:r>
            <a:endParaRPr sz="1500">
              <a:latin typeface="Arial Black"/>
              <a:cs typeface="Arial Black"/>
            </a:endParaRPr>
          </a:p>
          <a:p>
            <a:pPr marL="469900" marR="187960" indent="-457834">
              <a:lnSpc>
                <a:spcPts val="2710"/>
              </a:lnSpc>
              <a:spcBef>
                <a:spcPts val="220"/>
              </a:spcBef>
              <a:buAutoNum type="arabicPeriod" startAt="9"/>
              <a:tabLst>
                <a:tab pos="469900" algn="l"/>
                <a:tab pos="470534" algn="l"/>
              </a:tabLst>
            </a:pPr>
            <a:r>
              <a:rPr sz="1500" spc="-155" dirty="0">
                <a:solidFill>
                  <a:srgbClr val="FF0000"/>
                </a:solidFill>
                <a:latin typeface="Arial Black"/>
                <a:cs typeface="Arial Black"/>
              </a:rPr>
              <a:t>P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eng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9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spc="-2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125" dirty="0">
                <a:solidFill>
                  <a:srgbClr val="FF0000"/>
                </a:solidFill>
                <a:latin typeface="Arial Black"/>
                <a:cs typeface="Arial Black"/>
              </a:rPr>
              <a:t>w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ak</a:t>
            </a:r>
            <a:r>
              <a:rPr sz="1500" spc="-9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u  </a:t>
            </a:r>
            <a:r>
              <a:rPr sz="1500" spc="-85" dirty="0">
                <a:solidFill>
                  <a:srgbClr val="FF0000"/>
                </a:solidFill>
                <a:latin typeface="Arial Black"/>
                <a:cs typeface="Arial Black"/>
              </a:rPr>
              <a:t>menjawab</a:t>
            </a:r>
            <a:endParaRPr sz="1500">
              <a:latin typeface="Arial Black"/>
              <a:cs typeface="Arial Black"/>
            </a:endParaRPr>
          </a:p>
          <a:p>
            <a:pPr marL="469900" indent="-457834">
              <a:spcBef>
                <a:spcPts val="650"/>
              </a:spcBef>
              <a:buAutoNum type="arabicPeriod" startAt="9"/>
              <a:tabLst>
                <a:tab pos="469900" algn="l"/>
                <a:tab pos="470534" algn="l"/>
              </a:tabLst>
            </a:pPr>
            <a:r>
              <a:rPr sz="1500" spc="-10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oa</a:t>
            </a:r>
            <a:r>
              <a:rPr sz="1500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sz="1500"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p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2270" y="5406340"/>
            <a:ext cx="1995170" cy="2449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di</a:t>
            </a:r>
            <a:r>
              <a:rPr sz="1500" spc="-9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amb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h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114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500" dirty="0">
                <a:solidFill>
                  <a:srgbClr val="FF0000"/>
                </a:solidFill>
                <a:latin typeface="Arial Black"/>
                <a:cs typeface="Arial Black"/>
              </a:rPr>
              <a:t>,</a:t>
            </a:r>
            <a:r>
              <a:rPr sz="1500" spc="-2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10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imbo</a:t>
            </a:r>
            <a:r>
              <a:rPr sz="1500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82200" y="5486401"/>
            <a:ext cx="685800" cy="175689"/>
          </a:xfrm>
          <a:prstGeom prst="rect">
            <a:avLst/>
          </a:prstGeom>
          <a:solidFill>
            <a:srgbClr val="A9A47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0"/>
              </a:lnSpc>
            </a:pPr>
            <a:r>
              <a:rPr sz="1500" dirty="0">
                <a:solidFill>
                  <a:srgbClr val="FF0000"/>
                </a:solidFill>
                <a:latin typeface="Arial Black"/>
                <a:cs typeface="Arial Black"/>
              </a:rPr>
              <a:t>,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44816" y="5633415"/>
            <a:ext cx="2209165" cy="1056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282575">
              <a:lnSpc>
                <a:spcPct val="150800"/>
              </a:lnSpc>
              <a:spcBef>
                <a:spcPts val="95"/>
              </a:spcBef>
            </a:pPr>
            <a:r>
              <a:rPr sz="1500" spc="-145" dirty="0">
                <a:solidFill>
                  <a:srgbClr val="FF0000"/>
                </a:solidFill>
                <a:latin typeface="Arial Black"/>
                <a:cs typeface="Arial Black"/>
              </a:rPr>
              <a:t>F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sz="1500" spc="-9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500" spc="-114" dirty="0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sz="1500" dirty="0">
                <a:solidFill>
                  <a:srgbClr val="FF0000"/>
                </a:solidFill>
                <a:latin typeface="Arial Black"/>
                <a:cs typeface="Arial Black"/>
              </a:rPr>
              <a:t>,</a:t>
            </a:r>
            <a:r>
              <a:rPr sz="1500"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10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ua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2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dan  </a:t>
            </a:r>
            <a:r>
              <a:rPr sz="1500" spc="-70" dirty="0">
                <a:solidFill>
                  <a:srgbClr val="FF0000"/>
                </a:solidFill>
                <a:latin typeface="Arial Black"/>
                <a:cs typeface="Arial Black"/>
              </a:rPr>
              <a:t>Video</a:t>
            </a:r>
            <a:endParaRPr sz="1500">
              <a:latin typeface="Arial Black"/>
              <a:cs typeface="Arial Black"/>
            </a:endParaRPr>
          </a:p>
          <a:p>
            <a:pPr marL="12700">
              <a:spcBef>
                <a:spcPts val="890"/>
              </a:spcBef>
              <a:tabLst>
                <a:tab pos="521334" algn="l"/>
              </a:tabLst>
            </a:pP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11</a:t>
            </a:r>
            <a:r>
              <a:rPr sz="1500" dirty="0">
                <a:solidFill>
                  <a:srgbClr val="FF0000"/>
                </a:solidFill>
                <a:latin typeface="Arial Black"/>
                <a:cs typeface="Arial Black"/>
              </a:rPr>
              <a:t>.	</a:t>
            </a:r>
            <a:r>
              <a:rPr sz="1500" spc="-10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500" spc="-12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500" spc="-155" dirty="0">
                <a:solidFill>
                  <a:srgbClr val="FF0000"/>
                </a:solidFill>
                <a:latin typeface="Arial Black"/>
                <a:cs typeface="Arial Black"/>
              </a:rPr>
              <a:t>v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15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85" dirty="0">
                <a:solidFill>
                  <a:srgbClr val="FF0000"/>
                </a:solidFill>
                <a:latin typeface="Arial Black"/>
                <a:cs typeface="Arial Black"/>
              </a:rPr>
              <a:t>=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&gt;</a:t>
            </a:r>
            <a:r>
              <a:rPr sz="1500" spc="-2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100" dirty="0">
                <a:solidFill>
                  <a:srgbClr val="FF0000"/>
                </a:solidFill>
                <a:latin typeface="Arial Black"/>
                <a:cs typeface="Arial Black"/>
              </a:rPr>
              <a:t>Kli</a:t>
            </a:r>
            <a:r>
              <a:rPr sz="1500" spc="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5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500" spc="-95" dirty="0">
                <a:solidFill>
                  <a:srgbClr val="FF0000"/>
                </a:solidFill>
                <a:latin typeface="Arial Black"/>
                <a:cs typeface="Arial Black"/>
              </a:rPr>
              <a:t>Done</a:t>
            </a:r>
            <a:endParaRPr sz="1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58200" y="0"/>
              <a:ext cx="685800" cy="6858000"/>
            </a:xfrm>
            <a:custGeom>
              <a:avLst/>
              <a:gdLst/>
              <a:ahLst/>
              <a:cxnLst/>
              <a:rect l="l" t="t" r="r" b="b"/>
              <a:pathLst>
                <a:path w="685800" h="6858000">
                  <a:moveTo>
                    <a:pt x="685800" y="6172200"/>
                  </a:moveTo>
                  <a:lnTo>
                    <a:pt x="0" y="6172200"/>
                  </a:lnTo>
                  <a:lnTo>
                    <a:pt x="0" y="6858000"/>
                  </a:lnTo>
                  <a:lnTo>
                    <a:pt x="685800" y="6858000"/>
                  </a:lnTo>
                  <a:lnTo>
                    <a:pt x="685800" y="6172200"/>
                  </a:lnTo>
                  <a:close/>
                </a:path>
                <a:path w="685800" h="6858000">
                  <a:moveTo>
                    <a:pt x="685800" y="0"/>
                  </a:moveTo>
                  <a:lnTo>
                    <a:pt x="0" y="0"/>
                  </a:lnTo>
                  <a:lnTo>
                    <a:pt x="0" y="5486400"/>
                  </a:lnTo>
                  <a:lnTo>
                    <a:pt x="685800" y="54864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675E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58200" y="54864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6858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685800" y="6858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9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217545" y="5594706"/>
            <a:ext cx="51841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pc="-80" dirty="0">
                <a:solidFill>
                  <a:srgbClr val="FF0000"/>
                </a:solidFill>
                <a:latin typeface="Arial Black"/>
                <a:cs typeface="Arial Black"/>
              </a:rPr>
              <a:t>Grade</a:t>
            </a:r>
            <a:r>
              <a:rPr spc="-1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:</a:t>
            </a:r>
            <a:r>
              <a:rPr spc="-1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85" dirty="0">
                <a:solidFill>
                  <a:srgbClr val="FF0000"/>
                </a:solidFill>
                <a:latin typeface="Arial Black"/>
                <a:cs typeface="Arial Black"/>
              </a:rPr>
              <a:t>Untuk</a:t>
            </a:r>
            <a:r>
              <a:rPr spc="-1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95" dirty="0">
                <a:solidFill>
                  <a:srgbClr val="FF0000"/>
                </a:solidFill>
                <a:latin typeface="Arial Black"/>
                <a:cs typeface="Arial Black"/>
              </a:rPr>
              <a:t>siswa</a:t>
            </a:r>
            <a:r>
              <a:rPr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95" dirty="0">
                <a:solidFill>
                  <a:srgbClr val="FF0000"/>
                </a:solidFill>
                <a:latin typeface="Arial Black"/>
                <a:cs typeface="Arial Black"/>
              </a:rPr>
              <a:t>kelas</a:t>
            </a:r>
            <a:r>
              <a:rPr spc="-1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95" dirty="0">
                <a:solidFill>
                  <a:srgbClr val="FF0000"/>
                </a:solidFill>
                <a:latin typeface="Arial Black"/>
                <a:cs typeface="Arial Black"/>
              </a:rPr>
              <a:t>berapa/Universitas</a:t>
            </a:r>
            <a:endParaRPr>
              <a:latin typeface="Arial Black"/>
              <a:cs typeface="Arial Black"/>
            </a:endParaRPr>
          </a:p>
          <a:p>
            <a:pPr algn="ctr">
              <a:spcBef>
                <a:spcPts val="5"/>
              </a:spcBef>
            </a:pP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Se</a:t>
            </a:r>
            <a:r>
              <a:rPr spc="-10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ela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h</a:t>
            </a:r>
            <a:r>
              <a:rPr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9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ele</a:t>
            </a:r>
            <a:r>
              <a:rPr spc="-9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kli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pc="-22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pc="-100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pc="-12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pc="-140" dirty="0">
                <a:solidFill>
                  <a:srgbClr val="FF0000"/>
                </a:solidFill>
                <a:latin typeface="Arial Black"/>
                <a:cs typeface="Arial Black"/>
              </a:rPr>
              <a:t>v</a:t>
            </a:r>
            <a:r>
              <a:rPr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endParaRPr>
              <a:latin typeface="Arial Black"/>
              <a:cs typeface="Arial Black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4968" y="262127"/>
            <a:ext cx="3721607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3690" y="346660"/>
            <a:ext cx="589216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Me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b</a:t>
            </a:r>
            <a:r>
              <a:rPr sz="3200" spc="-50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g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ka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3200" spc="-204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7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3200" spc="-2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Qu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endParaRPr sz="32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0240" y="1124711"/>
            <a:ext cx="7620000" cy="37216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26438" y="5245050"/>
            <a:ext cx="7363459" cy="819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 algn="ctr">
              <a:spcBef>
                <a:spcPts val="100"/>
              </a:spcBef>
            </a:pPr>
            <a:r>
              <a:rPr sz="1200" spc="-100" dirty="0">
                <a:solidFill>
                  <a:srgbClr val="2E2B1F"/>
                </a:solidFill>
                <a:latin typeface="Arial Black"/>
                <a:cs typeface="Arial Black"/>
              </a:rPr>
              <a:t>Tampilan</a:t>
            </a:r>
            <a:r>
              <a:rPr sz="1200" spc="-215" dirty="0">
                <a:solidFill>
                  <a:srgbClr val="2E2B1F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2E2B1F"/>
                </a:solidFill>
                <a:latin typeface="Arial Black"/>
                <a:cs typeface="Arial Black"/>
              </a:rPr>
              <a:t>kuis</a:t>
            </a:r>
            <a:r>
              <a:rPr sz="1200" spc="-195" dirty="0">
                <a:solidFill>
                  <a:srgbClr val="2E2B1F"/>
                </a:solidFill>
                <a:latin typeface="Arial Black"/>
                <a:cs typeface="Arial Black"/>
              </a:rPr>
              <a:t> </a:t>
            </a:r>
            <a:r>
              <a:rPr sz="1200" spc="-85" dirty="0">
                <a:solidFill>
                  <a:srgbClr val="2E2B1F"/>
                </a:solidFill>
                <a:latin typeface="Arial Black"/>
                <a:cs typeface="Arial Black"/>
              </a:rPr>
              <a:t>yang</a:t>
            </a:r>
            <a:r>
              <a:rPr sz="1200" spc="-190" dirty="0">
                <a:solidFill>
                  <a:srgbClr val="2E2B1F"/>
                </a:solidFill>
                <a:latin typeface="Arial Black"/>
                <a:cs typeface="Arial Black"/>
              </a:rPr>
              <a:t> </a:t>
            </a:r>
            <a:r>
              <a:rPr sz="1200" spc="-85" dirty="0">
                <a:solidFill>
                  <a:srgbClr val="2E2B1F"/>
                </a:solidFill>
                <a:latin typeface="Arial Black"/>
                <a:cs typeface="Arial Black"/>
              </a:rPr>
              <a:t>telah</a:t>
            </a:r>
            <a:r>
              <a:rPr sz="1200" spc="-190" dirty="0">
                <a:solidFill>
                  <a:srgbClr val="2E2B1F"/>
                </a:solidFill>
                <a:latin typeface="Arial Black"/>
                <a:cs typeface="Arial Black"/>
              </a:rPr>
              <a:t> </a:t>
            </a:r>
            <a:r>
              <a:rPr sz="1200" spc="-95" dirty="0">
                <a:solidFill>
                  <a:srgbClr val="2E2B1F"/>
                </a:solidFill>
                <a:latin typeface="Arial Black"/>
                <a:cs typeface="Arial Black"/>
              </a:rPr>
              <a:t>dibuat</a:t>
            </a:r>
            <a:r>
              <a:rPr sz="1200" spc="-180" dirty="0">
                <a:solidFill>
                  <a:srgbClr val="2E2B1F"/>
                </a:solidFill>
                <a:latin typeface="Arial Black"/>
                <a:cs typeface="Arial Black"/>
              </a:rPr>
              <a:t> </a:t>
            </a:r>
            <a:r>
              <a:rPr sz="1200" spc="-85" dirty="0">
                <a:solidFill>
                  <a:srgbClr val="2E2B1F"/>
                </a:solidFill>
                <a:latin typeface="Arial Black"/>
                <a:cs typeface="Arial Black"/>
              </a:rPr>
              <a:t>pada</a:t>
            </a:r>
            <a:r>
              <a:rPr sz="1200" spc="-190" dirty="0">
                <a:solidFill>
                  <a:srgbClr val="2E2B1F"/>
                </a:solidFill>
                <a:latin typeface="Arial Black"/>
                <a:cs typeface="Arial Black"/>
              </a:rPr>
              <a:t> </a:t>
            </a:r>
            <a:r>
              <a:rPr sz="1200" spc="-90" dirty="0">
                <a:solidFill>
                  <a:srgbClr val="2E2B1F"/>
                </a:solidFill>
                <a:latin typeface="Arial Black"/>
                <a:cs typeface="Arial Black"/>
              </a:rPr>
              <a:t>beranda</a:t>
            </a:r>
            <a:r>
              <a:rPr sz="1200" spc="-190" dirty="0">
                <a:solidFill>
                  <a:srgbClr val="2E2B1F"/>
                </a:solidFill>
                <a:latin typeface="Arial Black"/>
                <a:cs typeface="Arial Black"/>
              </a:rPr>
              <a:t> </a:t>
            </a:r>
            <a:r>
              <a:rPr sz="1200" spc="-85" dirty="0">
                <a:solidFill>
                  <a:srgbClr val="2E2B1F"/>
                </a:solidFill>
                <a:latin typeface="Arial Black"/>
                <a:cs typeface="Arial Black"/>
              </a:rPr>
              <a:t>Quizizz</a:t>
            </a:r>
            <a:endParaRPr sz="1200">
              <a:latin typeface="Arial Black"/>
              <a:cs typeface="Arial Black"/>
            </a:endParaRPr>
          </a:p>
          <a:p>
            <a:pPr marL="182880" indent="-170815">
              <a:lnSpc>
                <a:spcPts val="1710"/>
              </a:lnSpc>
              <a:spcBef>
                <a:spcPts val="1385"/>
              </a:spcBef>
              <a:buSzPct val="96551"/>
              <a:buFont typeface="Arial MT"/>
              <a:buChar char="•"/>
              <a:tabLst>
                <a:tab pos="183515" algn="l"/>
              </a:tabLst>
            </a:pPr>
            <a:r>
              <a:rPr sz="1450" i="1" spc="85" dirty="0">
                <a:solidFill>
                  <a:srgbClr val="FF0000"/>
                </a:solidFill>
                <a:latin typeface="Arial"/>
                <a:cs typeface="Arial"/>
              </a:rPr>
              <a:t>Start</a:t>
            </a:r>
            <a:r>
              <a:rPr sz="1450" i="1" spc="-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i="1" spc="12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450" i="1" spc="-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i="1" spc="40" dirty="0">
                <a:solidFill>
                  <a:srgbClr val="FF0000"/>
                </a:solidFill>
                <a:latin typeface="Arial"/>
                <a:cs typeface="Arial"/>
              </a:rPr>
              <a:t>live</a:t>
            </a:r>
            <a:r>
              <a:rPr sz="1450" i="1" spc="-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i="1" spc="35" dirty="0">
                <a:solidFill>
                  <a:srgbClr val="FF0000"/>
                </a:solidFill>
                <a:latin typeface="Arial"/>
                <a:cs typeface="Arial"/>
              </a:rPr>
              <a:t>quiz</a:t>
            </a:r>
            <a:r>
              <a:rPr sz="1450" i="1" spc="2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adalah</a:t>
            </a:r>
            <a:r>
              <a:rPr sz="14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FF0000"/>
                </a:solidFill>
                <a:latin typeface="Arial Black"/>
                <a:cs typeface="Arial Black"/>
              </a:rPr>
              <a:t>pilihan</a:t>
            </a:r>
            <a:r>
              <a:rPr sz="1400" spc="-19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pengerjaan</a:t>
            </a:r>
            <a:r>
              <a:rPr sz="1400" spc="-1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kuis</a:t>
            </a:r>
            <a:r>
              <a:rPr sz="14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secara</a:t>
            </a:r>
            <a:r>
              <a:rPr sz="1400" spc="-1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FF0000"/>
                </a:solidFill>
                <a:latin typeface="Arial Black"/>
                <a:cs typeface="Arial Black"/>
              </a:rPr>
              <a:t>langsung</a:t>
            </a:r>
            <a:r>
              <a:rPr sz="1400" spc="-19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50" i="1" spc="25" dirty="0">
                <a:solidFill>
                  <a:srgbClr val="FF0000"/>
                </a:solidFill>
                <a:latin typeface="Arial"/>
                <a:cs typeface="Arial"/>
              </a:rPr>
              <a:t>(live</a:t>
            </a:r>
            <a:r>
              <a:rPr sz="1450" i="1" spc="-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i="1" spc="65" dirty="0">
                <a:solidFill>
                  <a:srgbClr val="FF0000"/>
                </a:solidFill>
                <a:latin typeface="Arial"/>
                <a:cs typeface="Arial"/>
              </a:rPr>
              <a:t>time)</a:t>
            </a:r>
            <a:endParaRPr sz="1450">
              <a:latin typeface="Arial"/>
              <a:cs typeface="Arial"/>
            </a:endParaRPr>
          </a:p>
          <a:p>
            <a:pPr marL="182880" indent="-170815">
              <a:lnSpc>
                <a:spcPts val="1710"/>
              </a:lnSpc>
              <a:buSzPct val="96551"/>
              <a:buFont typeface="Arial MT"/>
              <a:buChar char="•"/>
              <a:tabLst>
                <a:tab pos="183515" algn="l"/>
              </a:tabLst>
            </a:pPr>
            <a:r>
              <a:rPr sz="1450" i="1" spc="35" dirty="0">
                <a:solidFill>
                  <a:srgbClr val="FF0000"/>
                </a:solidFill>
                <a:latin typeface="Arial"/>
                <a:cs typeface="Arial"/>
              </a:rPr>
              <a:t>Assign</a:t>
            </a:r>
            <a:r>
              <a:rPr sz="1450" i="1" spc="-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i="1" spc="80" dirty="0">
                <a:solidFill>
                  <a:srgbClr val="FF0000"/>
                </a:solidFill>
                <a:latin typeface="Arial"/>
                <a:cs typeface="Arial"/>
              </a:rPr>
              <a:t>homework</a:t>
            </a:r>
            <a:r>
              <a:rPr sz="1450" i="1" spc="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adalah</a:t>
            </a:r>
            <a:r>
              <a:rPr sz="1400" spc="-19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FF0000"/>
                </a:solidFill>
                <a:latin typeface="Arial Black"/>
                <a:cs typeface="Arial Black"/>
              </a:rPr>
              <a:t>pilihan</a:t>
            </a:r>
            <a:r>
              <a:rPr sz="1400" spc="-204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pengerjaan</a:t>
            </a:r>
            <a:r>
              <a:rPr sz="1400" spc="-19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0" dirty="0">
                <a:solidFill>
                  <a:srgbClr val="FF0000"/>
                </a:solidFill>
                <a:latin typeface="Arial Black"/>
                <a:cs typeface="Arial Black"/>
              </a:rPr>
              <a:t>kuis</a:t>
            </a:r>
            <a:r>
              <a:rPr sz="1400" spc="-2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dengan</a:t>
            </a:r>
            <a:r>
              <a:rPr sz="1400" spc="-2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waktu</a:t>
            </a:r>
            <a:r>
              <a:rPr sz="1400" spc="-17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0000"/>
                </a:solidFill>
                <a:latin typeface="Arial Black"/>
                <a:cs typeface="Arial Black"/>
              </a:rPr>
              <a:t>yang</a:t>
            </a:r>
            <a:r>
              <a:rPr sz="1400" spc="-19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FF0000"/>
                </a:solidFill>
                <a:latin typeface="Arial Black"/>
                <a:cs typeface="Arial Black"/>
              </a:rPr>
              <a:t>lebih</a:t>
            </a:r>
            <a:r>
              <a:rPr sz="1400" spc="-2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FF0000"/>
                </a:solidFill>
                <a:latin typeface="Arial Black"/>
                <a:cs typeface="Arial Black"/>
              </a:rPr>
              <a:t>panjang</a:t>
            </a:r>
            <a:endParaRPr sz="1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58200" y="0"/>
              <a:ext cx="685800" cy="6858000"/>
            </a:xfrm>
            <a:custGeom>
              <a:avLst/>
              <a:gdLst/>
              <a:ahLst/>
              <a:cxnLst/>
              <a:rect l="l" t="t" r="r" b="b"/>
              <a:pathLst>
                <a:path w="685800" h="6858000">
                  <a:moveTo>
                    <a:pt x="685800" y="6172200"/>
                  </a:moveTo>
                  <a:lnTo>
                    <a:pt x="0" y="6172200"/>
                  </a:lnTo>
                  <a:lnTo>
                    <a:pt x="0" y="6858000"/>
                  </a:lnTo>
                  <a:lnTo>
                    <a:pt x="685800" y="6858000"/>
                  </a:lnTo>
                  <a:lnTo>
                    <a:pt x="685800" y="6172200"/>
                  </a:lnTo>
                  <a:close/>
                </a:path>
                <a:path w="685800" h="6858000">
                  <a:moveTo>
                    <a:pt x="685800" y="0"/>
                  </a:moveTo>
                  <a:lnTo>
                    <a:pt x="0" y="0"/>
                  </a:lnTo>
                  <a:lnTo>
                    <a:pt x="0" y="5486400"/>
                  </a:lnTo>
                  <a:lnTo>
                    <a:pt x="685800" y="54864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675E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58200" y="54864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6858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685800" y="6858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9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63267" y="4714117"/>
            <a:ext cx="3180080" cy="7721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-1270" algn="ctr">
              <a:lnSpc>
                <a:spcPct val="97000"/>
              </a:lnSpc>
              <a:spcBef>
                <a:spcPts val="155"/>
              </a:spcBef>
            </a:pP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J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600"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95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1600" spc="-95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ili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h</a:t>
            </a:r>
            <a:r>
              <a:rPr sz="1600"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700" i="1" spc="-8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700" i="1" spc="15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700" i="1" spc="3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700" i="1" spc="12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700" i="1" spc="24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700" i="1" spc="-1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700" i="1" spc="12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700" i="1" spc="-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700" i="1" spc="50" dirty="0">
                <a:solidFill>
                  <a:srgbClr val="FF0000"/>
                </a:solidFill>
                <a:latin typeface="Arial"/>
                <a:cs typeface="Arial"/>
              </a:rPr>
              <a:t>li</a:t>
            </a:r>
            <a:r>
              <a:rPr sz="1700" i="1" spc="-1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1700" i="1" spc="12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700" i="1" spc="-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700" i="1" spc="35" dirty="0">
                <a:solidFill>
                  <a:srgbClr val="FF0000"/>
                </a:solidFill>
                <a:latin typeface="Arial"/>
                <a:cs typeface="Arial"/>
              </a:rPr>
              <a:t>qu</a:t>
            </a:r>
            <a:r>
              <a:rPr sz="1700" i="1" spc="5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700" i="1" spc="30" dirty="0">
                <a:solidFill>
                  <a:srgbClr val="FF0000"/>
                </a:solidFill>
                <a:latin typeface="Arial"/>
                <a:cs typeface="Arial"/>
              </a:rPr>
              <a:t>z  </a:t>
            </a:r>
            <a:r>
              <a:rPr sz="1600" spc="-90" dirty="0">
                <a:solidFill>
                  <a:srgbClr val="FF0000"/>
                </a:solidFill>
                <a:latin typeface="Arial Black"/>
                <a:cs typeface="Arial Black"/>
              </a:rPr>
              <a:t>mak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600" spc="-2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sz="1600" spc="-90" dirty="0">
                <a:solidFill>
                  <a:srgbClr val="FF0000"/>
                </a:solidFill>
                <a:latin typeface="Arial Black"/>
                <a:cs typeface="Arial Black"/>
              </a:rPr>
              <a:t>ang</a:t>
            </a:r>
            <a:r>
              <a:rPr sz="1600" spc="-9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600" spc="-110" dirty="0">
                <a:solidFill>
                  <a:srgbClr val="FF0000"/>
                </a:solidFill>
                <a:latin typeface="Arial Black"/>
                <a:cs typeface="Arial Black"/>
              </a:rPr>
              <a:t>un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g</a:t>
            </a:r>
            <a:r>
              <a:rPr sz="16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110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sz="1600" spc="-90" dirty="0">
                <a:solidFill>
                  <a:srgbClr val="FF0000"/>
                </a:solidFill>
                <a:latin typeface="Arial Black"/>
                <a:cs typeface="Arial Black"/>
              </a:rPr>
              <a:t>ap</a:t>
            </a:r>
            <a:r>
              <a:rPr sz="1600" spc="-13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600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1600" spc="-2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90" dirty="0">
                <a:solidFill>
                  <a:srgbClr val="FF0000"/>
                </a:solidFill>
                <a:latin typeface="Arial Black"/>
                <a:cs typeface="Arial Black"/>
              </a:rPr>
              <a:t>mem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ili</a:t>
            </a:r>
            <a:r>
              <a:rPr sz="1600" dirty="0">
                <a:solidFill>
                  <a:srgbClr val="FF0000"/>
                </a:solidFill>
                <a:latin typeface="Arial Black"/>
                <a:cs typeface="Arial Black"/>
              </a:rPr>
              <a:t>h  </a:t>
            </a:r>
            <a:r>
              <a:rPr sz="1600" spc="-95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od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1600" spc="-2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700" i="1" spc="8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700" i="1" spc="5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700" i="1" spc="35" dirty="0">
                <a:solidFill>
                  <a:srgbClr val="FF0000"/>
                </a:solidFill>
                <a:latin typeface="Arial"/>
                <a:cs typeface="Arial"/>
              </a:rPr>
              <a:t>ass</a:t>
            </a:r>
            <a:r>
              <a:rPr sz="1700" i="1" spc="5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700" i="1" spc="13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700" i="1" spc="60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700" i="1" spc="-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1600" spc="-22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li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6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95" dirty="0">
                <a:solidFill>
                  <a:srgbClr val="00AF50"/>
                </a:solidFill>
                <a:latin typeface="Arial Black"/>
                <a:cs typeface="Arial Black"/>
              </a:rPr>
              <a:t>C</a:t>
            </a:r>
            <a:r>
              <a:rPr sz="1600" spc="-90" dirty="0">
                <a:solidFill>
                  <a:srgbClr val="00AF50"/>
                </a:solidFill>
                <a:latin typeface="Arial Black"/>
                <a:cs typeface="Arial Black"/>
              </a:rPr>
              <a:t>ont</a:t>
            </a:r>
            <a:r>
              <a:rPr sz="1600" spc="-105" dirty="0">
                <a:solidFill>
                  <a:srgbClr val="00AF50"/>
                </a:solidFill>
                <a:latin typeface="Arial Black"/>
                <a:cs typeface="Arial Black"/>
              </a:rPr>
              <a:t>i</a:t>
            </a:r>
            <a:r>
              <a:rPr sz="1600" spc="-85" dirty="0">
                <a:solidFill>
                  <a:srgbClr val="00AF50"/>
                </a:solidFill>
                <a:latin typeface="Arial Black"/>
                <a:cs typeface="Arial Black"/>
              </a:rPr>
              <a:t>n</a:t>
            </a:r>
            <a:r>
              <a:rPr sz="1600" spc="-110" dirty="0">
                <a:solidFill>
                  <a:srgbClr val="00AF50"/>
                </a:solidFill>
                <a:latin typeface="Arial Black"/>
                <a:cs typeface="Arial Black"/>
              </a:rPr>
              <a:t>u</a:t>
            </a:r>
            <a:r>
              <a:rPr sz="1600" spc="5" dirty="0">
                <a:solidFill>
                  <a:srgbClr val="00AF50"/>
                </a:solidFill>
                <a:latin typeface="Arial Black"/>
                <a:cs typeface="Arial Black"/>
              </a:rPr>
              <a:t>e</a:t>
            </a:r>
            <a:endParaRPr sz="160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63495" y="740664"/>
            <a:ext cx="7345680" cy="3264535"/>
            <a:chOff x="539495" y="740663"/>
            <a:chExt cx="7345680" cy="32645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8848" y="758951"/>
              <a:ext cx="3386328" cy="32461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495" y="740663"/>
              <a:ext cx="3368040" cy="326440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138165" y="4673223"/>
            <a:ext cx="3161665" cy="101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99700"/>
              </a:lnSpc>
              <a:spcBef>
                <a:spcPts val="100"/>
              </a:spcBef>
            </a:pP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J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600"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95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1600" spc="-95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ili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h</a:t>
            </a:r>
            <a:r>
              <a:rPr sz="1600"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700" i="1" spc="1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700" i="1" spc="35" dirty="0">
                <a:solidFill>
                  <a:srgbClr val="FF0000"/>
                </a:solidFill>
                <a:latin typeface="Arial"/>
                <a:cs typeface="Arial"/>
              </a:rPr>
              <a:t>ss</a:t>
            </a:r>
            <a:r>
              <a:rPr sz="1700" i="1" spc="5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700" i="1" spc="35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1700" i="1" spc="12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700" i="1" spc="-20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700" i="1" spc="35" dirty="0">
                <a:solidFill>
                  <a:srgbClr val="FF0000"/>
                </a:solidFill>
                <a:latin typeface="Arial"/>
                <a:cs typeface="Arial"/>
              </a:rPr>
              <a:t>ho</a:t>
            </a:r>
            <a:r>
              <a:rPr sz="1700" i="1" spc="9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700" i="1" spc="3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700" i="1" spc="160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1700" i="1" spc="1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700" i="1" spc="10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700" i="1" spc="155" dirty="0">
                <a:solidFill>
                  <a:srgbClr val="FF0000"/>
                </a:solidFill>
                <a:latin typeface="Arial"/>
                <a:cs typeface="Arial"/>
              </a:rPr>
              <a:t>k  </a:t>
            </a:r>
            <a:r>
              <a:rPr sz="1600" spc="-90" dirty="0">
                <a:solidFill>
                  <a:srgbClr val="FF0000"/>
                </a:solidFill>
                <a:latin typeface="Arial Black"/>
                <a:cs typeface="Arial Black"/>
              </a:rPr>
              <a:t>mak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1600" spc="-2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ha</a:t>
            </a:r>
            <a:r>
              <a:rPr sz="1600" spc="-40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1600" spc="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600" spc="-2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90" dirty="0">
                <a:solidFill>
                  <a:srgbClr val="FF0000"/>
                </a:solidFill>
                <a:latin typeface="Arial Black"/>
                <a:cs typeface="Arial Black"/>
              </a:rPr>
              <a:t>meng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1600" spc="-114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60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1600" spc="-254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90" dirty="0">
                <a:solidFill>
                  <a:srgbClr val="FF0000"/>
                </a:solidFill>
                <a:latin typeface="Arial Black"/>
                <a:cs typeface="Arial Black"/>
              </a:rPr>
              <a:t>dea</a:t>
            </a:r>
            <a:r>
              <a:rPr sz="1600" spc="-110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sz="1600" spc="-105" dirty="0">
                <a:solidFill>
                  <a:srgbClr val="FF0000"/>
                </a:solidFill>
                <a:latin typeface="Arial Black"/>
                <a:cs typeface="Arial Black"/>
              </a:rPr>
              <a:t>li</a:t>
            </a:r>
            <a:r>
              <a:rPr sz="1600" spc="-90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1600" dirty="0">
                <a:solidFill>
                  <a:srgbClr val="FF0000"/>
                </a:solidFill>
                <a:latin typeface="Arial Black"/>
                <a:cs typeface="Arial Black"/>
              </a:rPr>
              <a:t>e  </a:t>
            </a:r>
            <a:r>
              <a:rPr sz="1600" spc="-75" dirty="0">
                <a:solidFill>
                  <a:srgbClr val="FF0000"/>
                </a:solidFill>
                <a:latin typeface="Arial Black"/>
                <a:cs typeface="Arial Black"/>
              </a:rPr>
              <a:t>terahir</a:t>
            </a:r>
            <a:r>
              <a:rPr sz="1600" spc="-2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pengisian</a:t>
            </a:r>
            <a:r>
              <a:rPr sz="1600" spc="-3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FF0000"/>
                </a:solidFill>
                <a:latin typeface="Arial Black"/>
                <a:cs typeface="Arial Black"/>
              </a:rPr>
              <a:t>Kuis,</a:t>
            </a:r>
            <a:r>
              <a:rPr sz="1600" spc="-229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FF0000"/>
                </a:solidFill>
                <a:latin typeface="Arial Black"/>
                <a:cs typeface="Arial Black"/>
              </a:rPr>
              <a:t>lalu</a:t>
            </a:r>
            <a:r>
              <a:rPr sz="16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FF0000"/>
                </a:solidFill>
                <a:latin typeface="Arial Black"/>
                <a:cs typeface="Arial Black"/>
              </a:rPr>
              <a:t>klik </a:t>
            </a:r>
            <a:r>
              <a:rPr sz="1600" spc="-7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00AF50"/>
                </a:solidFill>
                <a:latin typeface="Arial Black"/>
                <a:cs typeface="Arial Black"/>
              </a:rPr>
              <a:t>Continue</a:t>
            </a:r>
            <a:endParaRPr sz="1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58200" y="0"/>
              <a:ext cx="685800" cy="6858000"/>
            </a:xfrm>
            <a:custGeom>
              <a:avLst/>
              <a:gdLst/>
              <a:ahLst/>
              <a:cxnLst/>
              <a:rect l="l" t="t" r="r" b="b"/>
              <a:pathLst>
                <a:path w="685800" h="6858000">
                  <a:moveTo>
                    <a:pt x="685800" y="6172200"/>
                  </a:moveTo>
                  <a:lnTo>
                    <a:pt x="0" y="6172200"/>
                  </a:lnTo>
                  <a:lnTo>
                    <a:pt x="0" y="6858000"/>
                  </a:lnTo>
                  <a:lnTo>
                    <a:pt x="685800" y="6858000"/>
                  </a:lnTo>
                  <a:lnTo>
                    <a:pt x="685800" y="6172200"/>
                  </a:lnTo>
                  <a:close/>
                </a:path>
                <a:path w="685800" h="6858000">
                  <a:moveTo>
                    <a:pt x="685800" y="0"/>
                  </a:moveTo>
                  <a:lnTo>
                    <a:pt x="0" y="0"/>
                  </a:lnTo>
                  <a:lnTo>
                    <a:pt x="0" y="5486400"/>
                  </a:lnTo>
                  <a:lnTo>
                    <a:pt x="685800" y="54864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675E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58200" y="548640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6858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685800" y="6858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9A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72132" y="4702302"/>
            <a:ext cx="7327265" cy="1000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20875" marR="5080" indent="-1908810">
              <a:spcBef>
                <a:spcPts val="90"/>
              </a:spcBef>
            </a:pP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No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3200" spc="-2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Qu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204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20" dirty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od</a:t>
            </a:r>
            <a:r>
              <a:rPr sz="3200" spc="-10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3200" spc="-19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gunaka</a:t>
            </a:r>
            <a:r>
              <a:rPr sz="3200" spc="-10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3200" spc="-2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un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3200" spc="-100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k  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engak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32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75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endParaRPr sz="320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90344" y="746760"/>
            <a:ext cx="7620000" cy="3331845"/>
            <a:chOff x="466344" y="746759"/>
            <a:chExt cx="7620000" cy="33318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746759"/>
              <a:ext cx="7620000" cy="333146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10967" y="2203704"/>
              <a:ext cx="649605" cy="363220"/>
            </a:xfrm>
            <a:custGeom>
              <a:avLst/>
              <a:gdLst/>
              <a:ahLst/>
              <a:cxnLst/>
              <a:rect l="l" t="t" r="r" b="b"/>
              <a:pathLst>
                <a:path w="649605" h="363219">
                  <a:moveTo>
                    <a:pt x="467868" y="0"/>
                  </a:moveTo>
                  <a:lnTo>
                    <a:pt x="467868" y="90678"/>
                  </a:lnTo>
                  <a:lnTo>
                    <a:pt x="0" y="90678"/>
                  </a:lnTo>
                  <a:lnTo>
                    <a:pt x="0" y="272034"/>
                  </a:lnTo>
                  <a:lnTo>
                    <a:pt x="467868" y="272034"/>
                  </a:lnTo>
                  <a:lnTo>
                    <a:pt x="467868" y="362712"/>
                  </a:lnTo>
                  <a:lnTo>
                    <a:pt x="649224" y="181356"/>
                  </a:lnTo>
                  <a:lnTo>
                    <a:pt x="46786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10967" y="2203704"/>
              <a:ext cx="649605" cy="363220"/>
            </a:xfrm>
            <a:custGeom>
              <a:avLst/>
              <a:gdLst/>
              <a:ahLst/>
              <a:cxnLst/>
              <a:rect l="l" t="t" r="r" b="b"/>
              <a:pathLst>
                <a:path w="649605" h="363219">
                  <a:moveTo>
                    <a:pt x="0" y="90678"/>
                  </a:moveTo>
                  <a:lnTo>
                    <a:pt x="467868" y="90678"/>
                  </a:lnTo>
                  <a:lnTo>
                    <a:pt x="467868" y="0"/>
                  </a:lnTo>
                  <a:lnTo>
                    <a:pt x="649224" y="181356"/>
                  </a:lnTo>
                  <a:lnTo>
                    <a:pt x="467868" y="362712"/>
                  </a:lnTo>
                  <a:lnTo>
                    <a:pt x="467868" y="272034"/>
                  </a:lnTo>
                  <a:lnTo>
                    <a:pt x="0" y="272034"/>
                  </a:lnTo>
                  <a:lnTo>
                    <a:pt x="0" y="90678"/>
                  </a:lnTo>
                  <a:close/>
                </a:path>
              </a:pathLst>
            </a:custGeom>
            <a:ln w="243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0245" y="565227"/>
            <a:ext cx="738060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14" dirty="0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60" dirty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sz="3200" spc="-1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j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3200" spc="-20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22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ku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3200" spc="-2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on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li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sz="3200" spc="-5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3200" spc="-204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qu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z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sz="3200" spc="-105" dirty="0">
                <a:solidFill>
                  <a:srgbClr val="FF0000"/>
                </a:solidFill>
                <a:latin typeface="Arial Black"/>
                <a:cs typeface="Arial Black"/>
              </a:rPr>
              <a:t>zz</a:t>
            </a:r>
            <a:r>
              <a:rPr sz="3200" spc="-110" dirty="0">
                <a:solidFill>
                  <a:srgbClr val="FF0000"/>
                </a:solidFill>
                <a:latin typeface="Arial Black"/>
                <a:cs typeface="Arial Black"/>
              </a:rPr>
              <a:t>.</a:t>
            </a:r>
            <a:r>
              <a:rPr sz="3200" spc="-95" dirty="0">
                <a:solidFill>
                  <a:srgbClr val="FF0000"/>
                </a:solidFill>
                <a:latin typeface="Arial Black"/>
                <a:cs typeface="Arial Black"/>
              </a:rPr>
              <a:t>co</a:t>
            </a:r>
            <a:r>
              <a:rPr sz="3200" spc="-10" dirty="0">
                <a:solidFill>
                  <a:srgbClr val="FF0000"/>
                </a:solidFill>
                <a:latin typeface="Arial Black"/>
                <a:cs typeface="Arial Black"/>
              </a:rPr>
              <a:t>m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4719" y="1289571"/>
            <a:ext cx="7353300" cy="224028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41300" indent="-228600" algn="just">
              <a:spcBef>
                <a:spcPts val="630"/>
              </a:spcBef>
              <a:buClr>
                <a:srgbClr val="A9A47B"/>
              </a:buClr>
              <a:buFont typeface="Arial MT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2E2B1F"/>
                </a:solidFill>
                <a:latin typeface="Calibri"/>
                <a:cs typeface="Calibri"/>
              </a:rPr>
              <a:t>Masuk</a:t>
            </a:r>
            <a:r>
              <a:rPr sz="2200" b="1" spc="-1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35" dirty="0">
                <a:solidFill>
                  <a:srgbClr val="2E2B1F"/>
                </a:solidFill>
                <a:latin typeface="Calibri"/>
                <a:cs typeface="Calibri"/>
              </a:rPr>
              <a:t>ke</a:t>
            </a:r>
            <a:r>
              <a:rPr sz="2200" b="1" spc="-5" dirty="0">
                <a:solidFill>
                  <a:srgbClr val="D25713"/>
                </a:solidFill>
                <a:latin typeface="Calibri"/>
                <a:cs typeface="Calibri"/>
              </a:rPr>
              <a:t> </a:t>
            </a:r>
            <a:r>
              <a:rPr sz="2200" b="1" u="heavy" spc="-5" dirty="0">
                <a:solidFill>
                  <a:srgbClr val="D25713"/>
                </a:solidFill>
                <a:uFill>
                  <a:solidFill>
                    <a:srgbClr val="D25713"/>
                  </a:solidFill>
                </a:uFill>
                <a:latin typeface="Calibri"/>
                <a:cs typeface="Calibri"/>
                <a:hlinkClick r:id="rId2"/>
              </a:rPr>
              <a:t>joinmyquiz.com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,</a:t>
            </a:r>
            <a:r>
              <a:rPr sz="2200" b="1" spc="-8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E2B1F"/>
                </a:solidFill>
                <a:latin typeface="Calibri"/>
                <a:cs typeface="Calibri"/>
              </a:rPr>
              <a:t>kemudia</a:t>
            </a:r>
            <a:r>
              <a:rPr sz="2200" b="1" spc="-2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2E2B1F"/>
                </a:solidFill>
                <a:latin typeface="Calibri"/>
                <a:cs typeface="Calibri"/>
              </a:rPr>
              <a:t>klik</a:t>
            </a:r>
            <a:r>
              <a:rPr sz="2200" b="1" spc="-2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E2B1F"/>
                </a:solidFill>
                <a:latin typeface="Calibri"/>
                <a:cs typeface="Calibri"/>
              </a:rPr>
              <a:t>ikon</a:t>
            </a:r>
            <a:r>
              <a:rPr sz="2200" b="1" spc="-3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2E2B1F"/>
                </a:solidFill>
                <a:latin typeface="Calibri"/>
                <a:cs typeface="Calibri"/>
              </a:rPr>
              <a:t>join.</a:t>
            </a:r>
            <a:endParaRPr sz="2200">
              <a:latin typeface="Calibri"/>
              <a:cs typeface="Calibri"/>
            </a:endParaRPr>
          </a:p>
          <a:p>
            <a:pPr marL="241300" indent="-228600" algn="just">
              <a:spcBef>
                <a:spcPts val="530"/>
              </a:spcBef>
              <a:buClr>
                <a:srgbClr val="A9A47B"/>
              </a:buClr>
              <a:buFont typeface="Arial MT"/>
              <a:buChar char="•"/>
              <a:tabLst>
                <a:tab pos="241300" algn="l"/>
              </a:tabLst>
            </a:pP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memasukkan</a:t>
            </a:r>
            <a:r>
              <a:rPr sz="2200" b="1" spc="75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2E2B1F"/>
                </a:solidFill>
                <a:latin typeface="Calibri"/>
                <a:cs typeface="Calibri"/>
              </a:rPr>
              <a:t>Quiz</a:t>
            </a:r>
            <a:r>
              <a:rPr sz="2200" b="1" spc="76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code,</a:t>
            </a:r>
            <a:r>
              <a:rPr sz="2200" b="1" spc="76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E2B1F"/>
                </a:solidFill>
                <a:latin typeface="Calibri"/>
                <a:cs typeface="Calibri"/>
              </a:rPr>
              <a:t>kemudian</a:t>
            </a:r>
            <a:r>
              <a:rPr sz="2200" b="1" spc="77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isi</a:t>
            </a:r>
            <a:r>
              <a:rPr sz="2200" b="1" spc="78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nama.</a:t>
            </a:r>
            <a:r>
              <a:rPr sz="2200" b="1" spc="78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Mahasiswa</a:t>
            </a:r>
            <a:endParaRPr sz="2200">
              <a:latin typeface="Calibri"/>
              <a:cs typeface="Calibri"/>
            </a:endParaRPr>
          </a:p>
          <a:p>
            <a:pPr marL="240665" algn="just"/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yang</a:t>
            </a:r>
            <a:r>
              <a:rPr sz="2200" b="1" spc="-4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telah</a:t>
            </a:r>
            <a:r>
              <a:rPr sz="2200" b="1" spc="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E2B1F"/>
                </a:solidFill>
                <a:latin typeface="Calibri"/>
                <a:cs typeface="Calibri"/>
              </a:rPr>
              <a:t>bergabung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akan</a:t>
            </a:r>
            <a:r>
              <a:rPr sz="2200" b="1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terlihat</a:t>
            </a:r>
            <a:r>
              <a:rPr sz="2200" b="1" spc="-3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di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E2B1F"/>
                </a:solidFill>
                <a:latin typeface="Calibri"/>
                <a:cs typeface="Calibri"/>
              </a:rPr>
              <a:t>layar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laptop</a:t>
            </a:r>
            <a:r>
              <a:rPr sz="2200" b="1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Dosen.</a:t>
            </a:r>
            <a:endParaRPr sz="2200">
              <a:latin typeface="Calibri"/>
              <a:cs typeface="Calibri"/>
            </a:endParaRPr>
          </a:p>
          <a:p>
            <a:pPr marL="240665" marR="5080" indent="-228600" algn="just">
              <a:spcBef>
                <a:spcPts val="530"/>
              </a:spcBef>
              <a:buClr>
                <a:srgbClr val="A9A47B"/>
              </a:buClr>
              <a:buFont typeface="Arial MT"/>
              <a:buChar char="•"/>
              <a:tabLst>
                <a:tab pos="241300" algn="l"/>
              </a:tabLst>
            </a:pP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Kuis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E2B1F"/>
                </a:solidFill>
                <a:latin typeface="Calibri"/>
                <a:cs typeface="Calibri"/>
              </a:rPr>
              <a:t>dapat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 langsung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dimulai</a:t>
            </a:r>
            <a:r>
              <a:rPr sz="2200" b="1" spc="48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setelah</a:t>
            </a:r>
            <a:r>
              <a:rPr sz="2200" b="1" spc="48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seluruh</a:t>
            </a:r>
            <a:r>
              <a:rPr sz="2200" b="1" spc="49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siswa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bergabung </a:t>
            </a:r>
            <a:r>
              <a:rPr sz="2200" b="1" spc="-15" dirty="0">
                <a:solidFill>
                  <a:srgbClr val="2E2B1F"/>
                </a:solidFill>
                <a:latin typeface="Calibri"/>
                <a:cs typeface="Calibri"/>
              </a:rPr>
              <a:t>di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dalam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room kuis. </a:t>
            </a:r>
            <a:r>
              <a:rPr sz="2200" b="1" dirty="0">
                <a:solidFill>
                  <a:srgbClr val="2E2B1F"/>
                </a:solidFill>
                <a:latin typeface="Calibri"/>
                <a:cs typeface="Calibri"/>
              </a:rPr>
              <a:t>Dosen </a:t>
            </a:r>
            <a:r>
              <a:rPr sz="2200" b="1" spc="-25" dirty="0">
                <a:solidFill>
                  <a:srgbClr val="2E2B1F"/>
                </a:solidFill>
                <a:latin typeface="Calibri"/>
                <a:cs typeface="Calibri"/>
              </a:rPr>
              <a:t>hanya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tinggal </a:t>
            </a:r>
            <a:r>
              <a:rPr sz="2200" b="1" dirty="0">
                <a:solidFill>
                  <a:srgbClr val="2E2B1F"/>
                </a:solidFill>
                <a:latin typeface="Calibri"/>
                <a:cs typeface="Calibri"/>
              </a:rPr>
              <a:t>klik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start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E2B1F"/>
                </a:solidFill>
                <a:latin typeface="Calibri"/>
                <a:cs typeface="Calibri"/>
              </a:rPr>
              <a:t>untuk</a:t>
            </a:r>
            <a:r>
              <a:rPr sz="2200" b="1" spc="-40" dirty="0">
                <a:solidFill>
                  <a:srgbClr val="2E2B1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E2B1F"/>
                </a:solidFill>
                <a:latin typeface="Calibri"/>
                <a:cs typeface="Calibri"/>
              </a:rPr>
              <a:t>Memulai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05583" y="3931920"/>
            <a:ext cx="7620000" cy="2520950"/>
            <a:chOff x="481583" y="3931920"/>
            <a:chExt cx="7620000" cy="25209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583" y="3931920"/>
              <a:ext cx="7620000" cy="252069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45280" y="5660136"/>
              <a:ext cx="283845" cy="360045"/>
            </a:xfrm>
            <a:custGeom>
              <a:avLst/>
              <a:gdLst/>
              <a:ahLst/>
              <a:cxnLst/>
              <a:rect l="l" t="t" r="r" b="b"/>
              <a:pathLst>
                <a:path w="283845" h="360045">
                  <a:moveTo>
                    <a:pt x="212598" y="0"/>
                  </a:moveTo>
                  <a:lnTo>
                    <a:pt x="70866" y="0"/>
                  </a:lnTo>
                  <a:lnTo>
                    <a:pt x="70866" y="217931"/>
                  </a:lnTo>
                  <a:lnTo>
                    <a:pt x="0" y="217931"/>
                  </a:lnTo>
                  <a:lnTo>
                    <a:pt x="141732" y="359663"/>
                  </a:lnTo>
                  <a:lnTo>
                    <a:pt x="283464" y="217931"/>
                  </a:lnTo>
                  <a:lnTo>
                    <a:pt x="212598" y="217931"/>
                  </a:lnTo>
                  <a:lnTo>
                    <a:pt x="2125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45280" y="5660136"/>
              <a:ext cx="283845" cy="360045"/>
            </a:xfrm>
            <a:custGeom>
              <a:avLst/>
              <a:gdLst/>
              <a:ahLst/>
              <a:cxnLst/>
              <a:rect l="l" t="t" r="r" b="b"/>
              <a:pathLst>
                <a:path w="283845" h="360045">
                  <a:moveTo>
                    <a:pt x="0" y="217931"/>
                  </a:moveTo>
                  <a:lnTo>
                    <a:pt x="70866" y="217931"/>
                  </a:lnTo>
                  <a:lnTo>
                    <a:pt x="70866" y="0"/>
                  </a:lnTo>
                  <a:lnTo>
                    <a:pt x="212598" y="0"/>
                  </a:lnTo>
                  <a:lnTo>
                    <a:pt x="212598" y="217931"/>
                  </a:lnTo>
                  <a:lnTo>
                    <a:pt x="283464" y="217931"/>
                  </a:lnTo>
                  <a:lnTo>
                    <a:pt x="141732" y="359663"/>
                  </a:lnTo>
                  <a:lnTo>
                    <a:pt x="0" y="217931"/>
                  </a:lnTo>
                  <a:close/>
                </a:path>
              </a:pathLst>
            </a:custGeom>
            <a:ln w="243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5">
            <a:extLst>
              <a:ext uri="{FF2B5EF4-FFF2-40B4-BE49-F238E27FC236}">
                <a16:creationId xmlns:a16="http://schemas.microsoft.com/office/drawing/2014/main" id="{1859895D-6767-4794-9E8E-FD6D22F225A0}"/>
              </a:ext>
            </a:extLst>
          </p:cNvPr>
          <p:cNvSpPr/>
          <p:nvPr/>
        </p:nvSpPr>
        <p:spPr>
          <a:xfrm>
            <a:off x="382601" y="272467"/>
            <a:ext cx="3448419" cy="1982002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6000" b="1" dirty="0">
                <a:latin typeface="+mj-lt"/>
              </a:rPr>
              <a:t>PREZI</a:t>
            </a:r>
          </a:p>
          <a:p>
            <a:r>
              <a:rPr lang="en-US" altLang="ko-KR" sz="6000" b="1" dirty="0">
                <a:latin typeface="+mj-lt"/>
              </a:rPr>
              <a:t>VIDEO</a:t>
            </a:r>
          </a:p>
        </p:txBody>
      </p:sp>
      <p:pic>
        <p:nvPicPr>
          <p:cNvPr id="6146" name="Picture 2" descr="Prezi Video: Make an engaging video presentation online | Prezi">
            <a:extLst>
              <a:ext uri="{FF2B5EF4-FFF2-40B4-BE49-F238E27FC236}">
                <a16:creationId xmlns:a16="http://schemas.microsoft.com/office/drawing/2014/main" id="{A499992B-82C3-4DF2-D42E-8651DA622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1" y="3286275"/>
            <a:ext cx="5018123" cy="263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1">
            <a:extLst>
              <a:ext uri="{FF2B5EF4-FFF2-40B4-BE49-F238E27FC236}">
                <a16:creationId xmlns:a16="http://schemas.microsoft.com/office/drawing/2014/main" id="{61E350A6-1058-45A3-A916-21F5AE7A0707}"/>
              </a:ext>
            </a:extLst>
          </p:cNvPr>
          <p:cNvGrpSpPr/>
          <p:nvPr/>
        </p:nvGrpSpPr>
        <p:grpSpPr>
          <a:xfrm>
            <a:off x="1101553" y="2675007"/>
            <a:ext cx="3200401" cy="4276791"/>
            <a:chOff x="5202787" y="2635549"/>
            <a:chExt cx="1812417" cy="2421990"/>
          </a:xfrm>
        </p:grpSpPr>
        <p:sp>
          <p:nvSpPr>
            <p:cNvPr id="37" name="Frame 5">
              <a:extLst>
                <a:ext uri="{FF2B5EF4-FFF2-40B4-BE49-F238E27FC236}">
                  <a16:creationId xmlns:a16="http://schemas.microsoft.com/office/drawing/2014/main" id="{B49EA7D6-74F1-466F-81A6-094E452137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2787" y="3245120"/>
              <a:ext cx="1812417" cy="18124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cene3d>
              <a:camera prst="isometricOffAxis2Top">
                <a:rot lat="19200000" lon="3600000" rev="17400000"/>
              </a:camera>
              <a:lightRig rig="soft" dir="t"/>
            </a:scene3d>
            <a:sp3d extrusionH="476250" prstMaterial="matte">
              <a:extrusionClr>
                <a:schemeClr val="accent1"/>
              </a:extrusionClr>
              <a:contourClr>
                <a:schemeClr val="accent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38" name="Frame 6">
              <a:extLst>
                <a:ext uri="{FF2B5EF4-FFF2-40B4-BE49-F238E27FC236}">
                  <a16:creationId xmlns:a16="http://schemas.microsoft.com/office/drawing/2014/main" id="{C4EFA831-9666-46A5-BEF5-B176D2E4F3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2246" y="3061642"/>
              <a:ext cx="1553500" cy="15535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isometricOffAxis2Top">
                <a:rot lat="19200000" lon="3600000" rev="17400000"/>
              </a:camera>
              <a:lightRig rig="soft" dir="t"/>
            </a:scene3d>
            <a:sp3d extrusionH="476250" prstMaterial="matte">
              <a:extrusionClr>
                <a:schemeClr val="accent2"/>
              </a:extrusionClr>
              <a:contourClr>
                <a:schemeClr val="accent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39" name="Frame 7">
              <a:extLst>
                <a:ext uri="{FF2B5EF4-FFF2-40B4-BE49-F238E27FC236}">
                  <a16:creationId xmlns:a16="http://schemas.microsoft.com/office/drawing/2014/main" id="{9564D156-6F32-407B-9984-074FCD0608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61704" y="2856747"/>
              <a:ext cx="1294583" cy="12945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isometricOffAxis2Top">
                <a:rot lat="19200000" lon="3600000" rev="17400000"/>
              </a:camera>
              <a:lightRig rig="soft" dir="t"/>
            </a:scene3d>
            <a:sp3d extrusionH="476250" prstMaterial="matte">
              <a:extrusionClr>
                <a:schemeClr val="accent3"/>
              </a:extrusionClr>
              <a:contourClr>
                <a:schemeClr val="accent3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40" name="Frame 8">
              <a:extLst>
                <a:ext uri="{FF2B5EF4-FFF2-40B4-BE49-F238E27FC236}">
                  <a16:creationId xmlns:a16="http://schemas.microsoft.com/office/drawing/2014/main" id="{4E5098AB-D90D-4FFE-B167-9A3987334E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91162" y="2635549"/>
              <a:ext cx="1035667" cy="10356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2Top">
                <a:rot lat="19200000" lon="3600000" rev="17400000"/>
              </a:camera>
              <a:lightRig rig="soft" dir="t"/>
            </a:scene3d>
            <a:sp3d extrusionH="476250" prstMaterial="matte">
              <a:extrusionClr>
                <a:schemeClr val="accent4"/>
              </a:extrusionClr>
              <a:contourClr>
                <a:schemeClr val="accent4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Frezi</a:t>
            </a:r>
            <a:r>
              <a:rPr lang="en-US" dirty="0"/>
              <a:t> Video?</a:t>
            </a:r>
          </a:p>
        </p:txBody>
      </p:sp>
      <p:sp>
        <p:nvSpPr>
          <p:cNvPr id="3" name="Oval 46">
            <a:extLst>
              <a:ext uri="{FF2B5EF4-FFF2-40B4-BE49-F238E27FC236}">
                <a16:creationId xmlns:a16="http://schemas.microsoft.com/office/drawing/2014/main" id="{2ADDE7C4-5C2C-49CA-9F02-82A1F7AAFB72}"/>
              </a:ext>
            </a:extLst>
          </p:cNvPr>
          <p:cNvSpPr/>
          <p:nvPr/>
        </p:nvSpPr>
        <p:spPr>
          <a:xfrm>
            <a:off x="1444452" y="3365023"/>
            <a:ext cx="2514601" cy="4422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2" name="Oval 55">
            <a:extLst>
              <a:ext uri="{FF2B5EF4-FFF2-40B4-BE49-F238E27FC236}">
                <a16:creationId xmlns:a16="http://schemas.microsoft.com/office/drawing/2014/main" id="{664BF3D4-50C5-45A4-A566-7B1798EFCF81}"/>
              </a:ext>
            </a:extLst>
          </p:cNvPr>
          <p:cNvSpPr/>
          <p:nvPr/>
        </p:nvSpPr>
        <p:spPr>
          <a:xfrm>
            <a:off x="224564" y="284742"/>
            <a:ext cx="1219888" cy="12024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3" name="Oval 56">
            <a:extLst>
              <a:ext uri="{FF2B5EF4-FFF2-40B4-BE49-F238E27FC236}">
                <a16:creationId xmlns:a16="http://schemas.microsoft.com/office/drawing/2014/main" id="{F1F47024-ED3E-4C12-90F0-DB6E3F52596D}"/>
              </a:ext>
            </a:extLst>
          </p:cNvPr>
          <p:cNvSpPr/>
          <p:nvPr/>
        </p:nvSpPr>
        <p:spPr>
          <a:xfrm>
            <a:off x="10861846" y="5322235"/>
            <a:ext cx="1313886" cy="126530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14" name="Oval 57">
            <a:extLst>
              <a:ext uri="{FF2B5EF4-FFF2-40B4-BE49-F238E27FC236}">
                <a16:creationId xmlns:a16="http://schemas.microsoft.com/office/drawing/2014/main" id="{A6A4794D-0659-4261-B5DC-799796DC8100}"/>
              </a:ext>
            </a:extLst>
          </p:cNvPr>
          <p:cNvSpPr/>
          <p:nvPr/>
        </p:nvSpPr>
        <p:spPr>
          <a:xfrm>
            <a:off x="10265152" y="5727550"/>
            <a:ext cx="1506727" cy="11445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4" name="Isosceles Triangle 20">
            <a:extLst>
              <a:ext uri="{FF2B5EF4-FFF2-40B4-BE49-F238E27FC236}">
                <a16:creationId xmlns:a16="http://schemas.microsoft.com/office/drawing/2014/main" id="{193C7858-C34E-42BF-9D71-E7F344D29C43}"/>
              </a:ext>
            </a:extLst>
          </p:cNvPr>
          <p:cNvSpPr>
            <a:spLocks noChangeAspect="1"/>
          </p:cNvSpPr>
          <p:nvPr/>
        </p:nvSpPr>
        <p:spPr>
          <a:xfrm rot="8201235">
            <a:off x="5714685" y="5536516"/>
            <a:ext cx="322962" cy="356093"/>
          </a:xfrm>
          <a:custGeom>
            <a:avLst/>
            <a:gdLst/>
            <a:ahLst/>
            <a:cxnLst/>
            <a:rect l="l" t="t" r="r" b="b"/>
            <a:pathLst>
              <a:path w="4285801" h="4725490">
                <a:moveTo>
                  <a:pt x="1428251" y="4622752"/>
                </a:moveTo>
                <a:cubicBezTo>
                  <a:pt x="1313180" y="4505074"/>
                  <a:pt x="1240588" y="4345285"/>
                  <a:pt x="1235771" y="4167715"/>
                </a:cubicBezTo>
                <a:cubicBezTo>
                  <a:pt x="1227835" y="3875156"/>
                  <a:pt x="1406218" y="3620819"/>
                  <a:pt x="1664050" y="3520754"/>
                </a:cubicBezTo>
                <a:lnTo>
                  <a:pt x="1635892" y="2482688"/>
                </a:lnTo>
                <a:lnTo>
                  <a:pt x="1044642" y="2469039"/>
                </a:lnTo>
                <a:lnTo>
                  <a:pt x="1044642" y="2667331"/>
                </a:lnTo>
                <a:cubicBezTo>
                  <a:pt x="1044642" y="2727000"/>
                  <a:pt x="996271" y="2775371"/>
                  <a:pt x="936601" y="2775372"/>
                </a:cubicBezTo>
                <a:lnTo>
                  <a:pt x="657382" y="2775371"/>
                </a:lnTo>
                <a:cubicBezTo>
                  <a:pt x="637755" y="2823613"/>
                  <a:pt x="630101" y="2874237"/>
                  <a:pt x="622448" y="2945800"/>
                </a:cubicBezTo>
                <a:lnTo>
                  <a:pt x="252030" y="2945800"/>
                </a:lnTo>
                <a:cubicBezTo>
                  <a:pt x="256275" y="2883407"/>
                  <a:pt x="252593" y="2828938"/>
                  <a:pt x="235967" y="2775370"/>
                </a:cubicBezTo>
                <a:lnTo>
                  <a:pt x="7267" y="2775370"/>
                </a:lnTo>
                <a:cubicBezTo>
                  <a:pt x="1003" y="2679903"/>
                  <a:pt x="-1109" y="2594661"/>
                  <a:pt x="535" y="2514852"/>
                </a:cubicBezTo>
                <a:cubicBezTo>
                  <a:pt x="5466" y="2275424"/>
                  <a:pt x="44187" y="2084887"/>
                  <a:pt x="105917" y="1813823"/>
                </a:cubicBezTo>
                <a:cubicBezTo>
                  <a:pt x="258635" y="1288584"/>
                  <a:pt x="488046" y="911620"/>
                  <a:pt x="870837" y="570445"/>
                </a:cubicBezTo>
                <a:cubicBezTo>
                  <a:pt x="674179" y="1284154"/>
                  <a:pt x="622718" y="1497188"/>
                  <a:pt x="741752" y="1669956"/>
                </a:cubicBezTo>
                <a:cubicBezTo>
                  <a:pt x="882751" y="1699943"/>
                  <a:pt x="788174" y="1674807"/>
                  <a:pt x="936601" y="1710419"/>
                </a:cubicBezTo>
                <a:cubicBezTo>
                  <a:pt x="1001384" y="1730870"/>
                  <a:pt x="1044642" y="1758791"/>
                  <a:pt x="1044642" y="1818460"/>
                </a:cubicBezTo>
                <a:lnTo>
                  <a:pt x="1044642" y="1970448"/>
                </a:lnTo>
                <a:lnTo>
                  <a:pt x="1621635" y="1957128"/>
                </a:lnTo>
                <a:lnTo>
                  <a:pt x="1601569" y="1217379"/>
                </a:lnTo>
                <a:cubicBezTo>
                  <a:pt x="1338692" y="1131438"/>
                  <a:pt x="1146783" y="887145"/>
                  <a:pt x="1138847" y="594588"/>
                </a:cubicBezTo>
                <a:cubicBezTo>
                  <a:pt x="1132425" y="357828"/>
                  <a:pt x="1248029" y="146099"/>
                  <a:pt x="1428910" y="20243"/>
                </a:cubicBezTo>
                <a:lnTo>
                  <a:pt x="1447318" y="698863"/>
                </a:lnTo>
                <a:lnTo>
                  <a:pt x="2193594" y="678620"/>
                </a:lnTo>
                <a:lnTo>
                  <a:pt x="2175185" y="0"/>
                </a:lnTo>
                <a:cubicBezTo>
                  <a:pt x="2362624" y="115865"/>
                  <a:pt x="2489536" y="321015"/>
                  <a:pt x="2495958" y="557775"/>
                </a:cubicBezTo>
                <a:cubicBezTo>
                  <a:pt x="2503894" y="850332"/>
                  <a:pt x="2325511" y="1104670"/>
                  <a:pt x="2067679" y="1204735"/>
                </a:cubicBezTo>
                <a:lnTo>
                  <a:pt x="2087796" y="1946367"/>
                </a:lnTo>
                <a:lnTo>
                  <a:pt x="4285801" y="1895627"/>
                </a:lnTo>
                <a:lnTo>
                  <a:pt x="4285801" y="2543859"/>
                </a:lnTo>
                <a:lnTo>
                  <a:pt x="2102637" y="2493462"/>
                </a:lnTo>
                <a:lnTo>
                  <a:pt x="2130160" y="3508110"/>
                </a:lnTo>
                <a:cubicBezTo>
                  <a:pt x="2393037" y="3594051"/>
                  <a:pt x="2584946" y="3838344"/>
                  <a:pt x="2592882" y="4130902"/>
                </a:cubicBezTo>
                <a:cubicBezTo>
                  <a:pt x="2599304" y="4367662"/>
                  <a:pt x="2483700" y="4579391"/>
                  <a:pt x="2302820" y="4705247"/>
                </a:cubicBezTo>
                <a:lnTo>
                  <a:pt x="2284411" y="4026626"/>
                </a:lnTo>
                <a:lnTo>
                  <a:pt x="1538135" y="4046869"/>
                </a:lnTo>
                <a:lnTo>
                  <a:pt x="1556544" y="4725490"/>
                </a:lnTo>
                <a:cubicBezTo>
                  <a:pt x="1509684" y="4696524"/>
                  <a:pt x="1466607" y="4661977"/>
                  <a:pt x="1428251" y="4622752"/>
                </a:cubicBezTo>
                <a:close/>
                <a:moveTo>
                  <a:pt x="44807" y="3562389"/>
                </a:moveTo>
                <a:cubicBezTo>
                  <a:pt x="25255" y="3542837"/>
                  <a:pt x="13162" y="3515827"/>
                  <a:pt x="13162" y="3485992"/>
                </a:cubicBezTo>
                <a:lnTo>
                  <a:pt x="13162" y="3053842"/>
                </a:lnTo>
                <a:cubicBezTo>
                  <a:pt x="13162" y="2994173"/>
                  <a:pt x="61534" y="2945801"/>
                  <a:pt x="121203" y="2945801"/>
                </a:cubicBezTo>
                <a:lnTo>
                  <a:pt x="757287" y="2945801"/>
                </a:lnTo>
                <a:cubicBezTo>
                  <a:pt x="816956" y="2945801"/>
                  <a:pt x="865328" y="2994173"/>
                  <a:pt x="865328" y="3053842"/>
                </a:cubicBezTo>
                <a:lnTo>
                  <a:pt x="865328" y="3485992"/>
                </a:lnTo>
                <a:cubicBezTo>
                  <a:pt x="865328" y="3545662"/>
                  <a:pt x="816956" y="3594033"/>
                  <a:pt x="757287" y="3594033"/>
                </a:cubicBezTo>
                <a:lnTo>
                  <a:pt x="121203" y="3594033"/>
                </a:lnTo>
                <a:cubicBezTo>
                  <a:pt x="91368" y="3594033"/>
                  <a:pt x="64358" y="3581940"/>
                  <a:pt x="44807" y="35623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1" name="Graphic 19">
            <a:extLst>
              <a:ext uri="{FF2B5EF4-FFF2-40B4-BE49-F238E27FC236}">
                <a16:creationId xmlns:a16="http://schemas.microsoft.com/office/drawing/2014/main" id="{7F0445C0-F384-4040-ADAF-1C5A1CAD3A1A}"/>
              </a:ext>
            </a:extLst>
          </p:cNvPr>
          <p:cNvSpPr/>
          <p:nvPr/>
        </p:nvSpPr>
        <p:spPr>
          <a:xfrm>
            <a:off x="2196638" y="1487174"/>
            <a:ext cx="1138750" cy="2117261"/>
          </a:xfrm>
          <a:custGeom>
            <a:avLst/>
            <a:gdLst>
              <a:gd name="connsiteX0" fmla="*/ 292879 w 3684792"/>
              <a:gd name="connsiteY0" fmla="*/ 6730719 h 6851086"/>
              <a:gd name="connsiteX1" fmla="*/ 249325 w 3684792"/>
              <a:gd name="connsiteY1" fmla="*/ 6741089 h 6851086"/>
              <a:gd name="connsiteX2" fmla="*/ 180192 w 3684792"/>
              <a:gd name="connsiteY2" fmla="*/ 6721731 h 6851086"/>
              <a:gd name="connsiteX3" fmla="*/ 49530 w 3684792"/>
              <a:gd name="connsiteY3" fmla="*/ 6650524 h 6851086"/>
              <a:gd name="connsiteX4" fmla="*/ 9433 w 3684792"/>
              <a:gd name="connsiteY4" fmla="*/ 6622180 h 6851086"/>
              <a:gd name="connsiteX5" fmla="*/ 446 w 3684792"/>
              <a:gd name="connsiteY5" fmla="*/ 6598674 h 6851086"/>
              <a:gd name="connsiteX6" fmla="*/ 69579 w 3684792"/>
              <a:gd name="connsiteY6" fmla="*/ 6366387 h 6851086"/>
              <a:gd name="connsiteX7" fmla="*/ 144934 w 3684792"/>
              <a:gd name="connsiteY7" fmla="*/ 6213603 h 6851086"/>
              <a:gd name="connsiteX8" fmla="*/ 191944 w 3684792"/>
              <a:gd name="connsiteY8" fmla="*/ 6090546 h 6851086"/>
              <a:gd name="connsiteX9" fmla="*/ 209919 w 3684792"/>
              <a:gd name="connsiteY9" fmla="*/ 6009661 h 6851086"/>
              <a:gd name="connsiteX10" fmla="*/ 236881 w 3684792"/>
              <a:gd name="connsiteY10" fmla="*/ 5988921 h 6851086"/>
              <a:gd name="connsiteX11" fmla="*/ 250016 w 3684792"/>
              <a:gd name="connsiteY11" fmla="*/ 5975786 h 6851086"/>
              <a:gd name="connsiteX12" fmla="*/ 290113 w 3684792"/>
              <a:gd name="connsiteY12" fmla="*/ 5787052 h 6851086"/>
              <a:gd name="connsiteX13" fmla="*/ 371690 w 3684792"/>
              <a:gd name="connsiteY13" fmla="*/ 5478027 h 6851086"/>
              <a:gd name="connsiteX14" fmla="*/ 500278 w 3684792"/>
              <a:gd name="connsiteY14" fmla="*/ 5117844 h 6851086"/>
              <a:gd name="connsiteX15" fmla="*/ 660667 w 3684792"/>
              <a:gd name="connsiteY15" fmla="*/ 4852373 h 6851086"/>
              <a:gd name="connsiteX16" fmla="*/ 791328 w 3684792"/>
              <a:gd name="connsiteY16" fmla="*/ 4631147 h 6851086"/>
              <a:gd name="connsiteX17" fmla="*/ 850091 w 3684792"/>
              <a:gd name="connsiteY17" fmla="*/ 4431353 h 6851086"/>
              <a:gd name="connsiteX18" fmla="*/ 926829 w 3684792"/>
              <a:gd name="connsiteY18" fmla="*/ 4072552 h 6851086"/>
              <a:gd name="connsiteX19" fmla="*/ 973839 w 3684792"/>
              <a:gd name="connsiteY19" fmla="*/ 3917694 h 6851086"/>
              <a:gd name="connsiteX20" fmla="*/ 981444 w 3684792"/>
              <a:gd name="connsiteY20" fmla="*/ 3841648 h 6851086"/>
              <a:gd name="connsiteX21" fmla="*/ 977296 w 3684792"/>
              <a:gd name="connsiteY21" fmla="*/ 3819525 h 6851086"/>
              <a:gd name="connsiteX22" fmla="*/ 930286 w 3684792"/>
              <a:gd name="connsiteY22" fmla="*/ 3699234 h 6851086"/>
              <a:gd name="connsiteX23" fmla="*/ 886732 w 3684792"/>
              <a:gd name="connsiteY23" fmla="*/ 3396431 h 6851086"/>
              <a:gd name="connsiteX24" fmla="*/ 889497 w 3684792"/>
              <a:gd name="connsiteY24" fmla="*/ 3383295 h 6851086"/>
              <a:gd name="connsiteX25" fmla="*/ 891571 w 3684792"/>
              <a:gd name="connsiteY25" fmla="*/ 3370160 h 6851086"/>
              <a:gd name="connsiteX26" fmla="*/ 882584 w 3684792"/>
              <a:gd name="connsiteY26" fmla="*/ 3373617 h 6851086"/>
              <a:gd name="connsiteX27" fmla="*/ 678641 w 3684792"/>
              <a:gd name="connsiteY27" fmla="*/ 3435145 h 6851086"/>
              <a:gd name="connsiteX28" fmla="*/ 812759 w 3684792"/>
              <a:gd name="connsiteY28" fmla="*/ 3442059 h 6851086"/>
              <a:gd name="connsiteX29" fmla="*/ 588077 w 3684792"/>
              <a:gd name="connsiteY29" fmla="*/ 3399196 h 6851086"/>
              <a:gd name="connsiteX30" fmla="*/ 385517 w 3684792"/>
              <a:gd name="connsiteY30" fmla="*/ 3320384 h 6851086"/>
              <a:gd name="connsiteX31" fmla="*/ 211993 w 3684792"/>
              <a:gd name="connsiteY31" fmla="*/ 3151008 h 6851086"/>
              <a:gd name="connsiteX32" fmla="*/ 180883 w 3684792"/>
              <a:gd name="connsiteY32" fmla="*/ 2865489 h 6851086"/>
              <a:gd name="connsiteX33" fmla="*/ 196092 w 3684792"/>
              <a:gd name="connsiteY33" fmla="*/ 2714779 h 6851086"/>
              <a:gd name="connsiteX34" fmla="*/ 265917 w 3684792"/>
              <a:gd name="connsiteY34" fmla="*/ 2472122 h 6851086"/>
              <a:gd name="connsiteX35" fmla="*/ 352333 w 3684792"/>
              <a:gd name="connsiteY35" fmla="*/ 2270253 h 6851086"/>
              <a:gd name="connsiteX36" fmla="*/ 361320 w 3684792"/>
              <a:gd name="connsiteY36" fmla="*/ 2253661 h 6851086"/>
              <a:gd name="connsiteX37" fmla="*/ 472625 w 3684792"/>
              <a:gd name="connsiteY37" fmla="*/ 2205268 h 6851086"/>
              <a:gd name="connsiteX38" fmla="*/ 512722 w 3684792"/>
              <a:gd name="connsiteY38" fmla="*/ 2185220 h 6851086"/>
              <a:gd name="connsiteX39" fmla="*/ 653753 w 3684792"/>
              <a:gd name="connsiteY39" fmla="*/ 1982659 h 6851086"/>
              <a:gd name="connsiteX40" fmla="*/ 733948 w 3684792"/>
              <a:gd name="connsiteY40" fmla="*/ 1733780 h 6851086"/>
              <a:gd name="connsiteX41" fmla="*/ 948951 w 3684792"/>
              <a:gd name="connsiteY41" fmla="*/ 1621094 h 6851086"/>
              <a:gd name="connsiteX42" fmla="*/ 1067169 w 3684792"/>
              <a:gd name="connsiteY42" fmla="*/ 1556109 h 6851086"/>
              <a:gd name="connsiteX43" fmla="*/ 1268346 w 3684792"/>
              <a:gd name="connsiteY43" fmla="*/ 1374980 h 6851086"/>
              <a:gd name="connsiteX44" fmla="*/ 1486115 w 3684792"/>
              <a:gd name="connsiteY44" fmla="*/ 1154445 h 6851086"/>
              <a:gd name="connsiteX45" fmla="*/ 1571840 w 3684792"/>
              <a:gd name="connsiteY45" fmla="*/ 1106744 h 6851086"/>
              <a:gd name="connsiteX46" fmla="*/ 1726698 w 3684792"/>
              <a:gd name="connsiteY46" fmla="*/ 1011340 h 6851086"/>
              <a:gd name="connsiteX47" fmla="*/ 1761265 w 3684792"/>
              <a:gd name="connsiteY47" fmla="*/ 996822 h 6851086"/>
              <a:gd name="connsiteX48" fmla="*/ 1788918 w 3684792"/>
              <a:gd name="connsiteY48" fmla="*/ 975391 h 6851086"/>
              <a:gd name="connsiteX49" fmla="*/ 1876026 w 3684792"/>
              <a:gd name="connsiteY49" fmla="*/ 819841 h 6851086"/>
              <a:gd name="connsiteX50" fmla="*/ 1836620 w 3684792"/>
              <a:gd name="connsiteY50" fmla="*/ 716142 h 6851086"/>
              <a:gd name="connsiteX51" fmla="*/ 1821411 w 3684792"/>
              <a:gd name="connsiteY51" fmla="*/ 488003 h 6851086"/>
              <a:gd name="connsiteX52" fmla="*/ 1834546 w 3684792"/>
              <a:gd name="connsiteY52" fmla="*/ 356650 h 6851086"/>
              <a:gd name="connsiteX53" fmla="*/ 1929258 w 3684792"/>
              <a:gd name="connsiteY53" fmla="*/ 137498 h 6851086"/>
              <a:gd name="connsiteX54" fmla="*/ 2058537 w 3684792"/>
              <a:gd name="connsiteY54" fmla="*/ 52464 h 6851086"/>
              <a:gd name="connsiteX55" fmla="*/ 2124905 w 3684792"/>
              <a:gd name="connsiteY55" fmla="*/ 23428 h 6851086"/>
              <a:gd name="connsiteX56" fmla="*/ 2100708 w 3684792"/>
              <a:gd name="connsiteY56" fmla="*/ 6836 h 6851086"/>
              <a:gd name="connsiteX57" fmla="*/ 2102782 w 3684792"/>
              <a:gd name="connsiteY57" fmla="*/ 615 h 6851086"/>
              <a:gd name="connsiteX58" fmla="*/ 2144262 w 3684792"/>
              <a:gd name="connsiteY58" fmla="*/ 615 h 6851086"/>
              <a:gd name="connsiteX59" fmla="*/ 2295663 w 3684792"/>
              <a:gd name="connsiteY59" fmla="*/ 15824 h 6851086"/>
              <a:gd name="connsiteX60" fmla="*/ 2645477 w 3684792"/>
              <a:gd name="connsiteY60" fmla="*/ 232210 h 6851086"/>
              <a:gd name="connsiteX61" fmla="*/ 2645477 w 3684792"/>
              <a:gd name="connsiteY61" fmla="*/ 407117 h 6851086"/>
              <a:gd name="connsiteX62" fmla="*/ 2608836 w 3684792"/>
              <a:gd name="connsiteY62" fmla="*/ 561284 h 6851086"/>
              <a:gd name="connsiteX63" fmla="*/ 2664834 w 3684792"/>
              <a:gd name="connsiteY63" fmla="*/ 754856 h 6851086"/>
              <a:gd name="connsiteX64" fmla="*/ 2574270 w 3684792"/>
              <a:gd name="connsiteY64" fmla="*/ 854408 h 6851086"/>
              <a:gd name="connsiteX65" fmla="*/ 2527951 w 3684792"/>
              <a:gd name="connsiteY65" fmla="*/ 932528 h 6851086"/>
              <a:gd name="connsiteX66" fmla="*/ 2502371 w 3684792"/>
              <a:gd name="connsiteY66" fmla="*/ 989909 h 6851086"/>
              <a:gd name="connsiteX67" fmla="*/ 2435312 w 3684792"/>
              <a:gd name="connsiteY67" fmla="*/ 1162741 h 6851086"/>
              <a:gd name="connsiteX68" fmla="*/ 2253492 w 3684792"/>
              <a:gd name="connsiteY68" fmla="*/ 1105361 h 6851086"/>
              <a:gd name="connsiteX69" fmla="*/ 2221000 w 3684792"/>
              <a:gd name="connsiteY69" fmla="*/ 1211135 h 6851086"/>
              <a:gd name="connsiteX70" fmla="*/ 2179520 w 3684792"/>
              <a:gd name="connsiteY70" fmla="*/ 1298934 h 6851086"/>
              <a:gd name="connsiteX71" fmla="*/ 2232752 w 3684792"/>
              <a:gd name="connsiteY71" fmla="*/ 1512555 h 6851086"/>
              <a:gd name="connsiteX72" fmla="*/ 2232752 w 3684792"/>
              <a:gd name="connsiteY72" fmla="*/ 1784248 h 6851086"/>
              <a:gd name="connsiteX73" fmla="*/ 2209939 w 3684792"/>
              <a:gd name="connsiteY73" fmla="*/ 1970216 h 6851086"/>
              <a:gd name="connsiteX74" fmla="*/ 2192655 w 3684792"/>
              <a:gd name="connsiteY74" fmla="*/ 2119543 h 6851086"/>
              <a:gd name="connsiteX75" fmla="*/ 2159471 w 3684792"/>
              <a:gd name="connsiteY75" fmla="*/ 2186602 h 6851086"/>
              <a:gd name="connsiteX76" fmla="*/ 2122139 w 3684792"/>
              <a:gd name="connsiteY76" fmla="*/ 2306894 h 6851086"/>
              <a:gd name="connsiteX77" fmla="*/ 2102782 w 3684792"/>
              <a:gd name="connsiteY77" fmla="*/ 2392619 h 6851086"/>
              <a:gd name="connsiteX78" fmla="*/ 2142879 w 3684792"/>
              <a:gd name="connsiteY78" fmla="*/ 2457604 h 6851086"/>
              <a:gd name="connsiteX79" fmla="*/ 2366870 w 3684792"/>
              <a:gd name="connsiteY79" fmla="*/ 2388471 h 6851086"/>
              <a:gd name="connsiteX80" fmla="*/ 2399363 w 3684792"/>
              <a:gd name="connsiteY80" fmla="*/ 2373953 h 6851086"/>
              <a:gd name="connsiteX81" fmla="*/ 2468496 w 3684792"/>
              <a:gd name="connsiteY81" fmla="*/ 2333856 h 6851086"/>
              <a:gd name="connsiteX82" fmla="*/ 2571504 w 3684792"/>
              <a:gd name="connsiteY82" fmla="*/ 2308968 h 6851086"/>
              <a:gd name="connsiteX83" fmla="*/ 2698018 w 3684792"/>
              <a:gd name="connsiteY83" fmla="*/ 2368422 h 6851086"/>
              <a:gd name="connsiteX84" fmla="*/ 2700783 w 3684792"/>
              <a:gd name="connsiteY84" fmla="*/ 2405063 h 6851086"/>
              <a:gd name="connsiteX85" fmla="*/ 2715301 w 3684792"/>
              <a:gd name="connsiteY85" fmla="*/ 2427876 h 6851086"/>
              <a:gd name="connsiteX86" fmla="*/ 2997364 w 3684792"/>
              <a:gd name="connsiteY86" fmla="*/ 2443777 h 6851086"/>
              <a:gd name="connsiteX87" fmla="*/ 3070645 w 3684792"/>
              <a:gd name="connsiteY87" fmla="*/ 2452073 h 6851086"/>
              <a:gd name="connsiteX88" fmla="*/ 3091385 w 3684792"/>
              <a:gd name="connsiteY88" fmla="*/ 2478344 h 6851086"/>
              <a:gd name="connsiteX89" fmla="*/ 3087928 w 3684792"/>
              <a:gd name="connsiteY89" fmla="*/ 2517749 h 6851086"/>
              <a:gd name="connsiteX90" fmla="*/ 3066497 w 3684792"/>
              <a:gd name="connsiteY90" fmla="*/ 2536415 h 6851086"/>
              <a:gd name="connsiteX91" fmla="*/ 3009808 w 3684792"/>
              <a:gd name="connsiteY91" fmla="*/ 2530885 h 6851086"/>
              <a:gd name="connsiteX92" fmla="*/ 2991142 w 3684792"/>
              <a:gd name="connsiteY92" fmla="*/ 2530885 h 6851086"/>
              <a:gd name="connsiteX93" fmla="*/ 2949662 w 3684792"/>
              <a:gd name="connsiteY93" fmla="*/ 2570291 h 6851086"/>
              <a:gd name="connsiteX94" fmla="*/ 2834901 w 3684792"/>
              <a:gd name="connsiteY94" fmla="*/ 2579969 h 6851086"/>
              <a:gd name="connsiteX95" fmla="*/ 2740880 w 3684792"/>
              <a:gd name="connsiteY95" fmla="*/ 2626288 h 6851086"/>
              <a:gd name="connsiteX96" fmla="*/ 2728436 w 3684792"/>
              <a:gd name="connsiteY96" fmla="*/ 2632510 h 6851086"/>
              <a:gd name="connsiteX97" fmla="*/ 2636489 w 3684792"/>
              <a:gd name="connsiteY97" fmla="*/ 2660164 h 6851086"/>
              <a:gd name="connsiteX98" fmla="*/ 2627502 w 3684792"/>
              <a:gd name="connsiteY98" fmla="*/ 2661546 h 6851086"/>
              <a:gd name="connsiteX99" fmla="*/ 2502371 w 3684792"/>
              <a:gd name="connsiteY99" fmla="*/ 2682286 h 6851086"/>
              <a:gd name="connsiteX100" fmla="*/ 2359957 w 3684792"/>
              <a:gd name="connsiteY100" fmla="*/ 2662929 h 6851086"/>
              <a:gd name="connsiteX101" fmla="*/ 2142879 w 3684792"/>
              <a:gd name="connsiteY101" fmla="*/ 2734136 h 6851086"/>
              <a:gd name="connsiteX102" fmla="*/ 2103473 w 3684792"/>
              <a:gd name="connsiteY102" fmla="*/ 2741741 h 6851086"/>
              <a:gd name="connsiteX103" fmla="*/ 2101400 w 3684792"/>
              <a:gd name="connsiteY103" fmla="*/ 2781146 h 6851086"/>
              <a:gd name="connsiteX104" fmla="*/ 2044019 w 3684792"/>
              <a:gd name="connsiteY104" fmla="*/ 3079801 h 6851086"/>
              <a:gd name="connsiteX105" fmla="*/ 2041254 w 3684792"/>
              <a:gd name="connsiteY105" fmla="*/ 3127503 h 6851086"/>
              <a:gd name="connsiteX106" fmla="*/ 2045402 w 3684792"/>
              <a:gd name="connsiteY106" fmla="*/ 3254708 h 6851086"/>
              <a:gd name="connsiteX107" fmla="*/ 2084808 w 3684792"/>
              <a:gd name="connsiteY107" fmla="*/ 3397813 h 6851086"/>
              <a:gd name="connsiteX108" fmla="*/ 2080660 w 3684792"/>
              <a:gd name="connsiteY108" fmla="*/ 3444824 h 6851086"/>
              <a:gd name="connsiteX109" fmla="*/ 2060611 w 3684792"/>
              <a:gd name="connsiteY109" fmla="*/ 3562350 h 6851086"/>
              <a:gd name="connsiteX110" fmla="*/ 2141497 w 3684792"/>
              <a:gd name="connsiteY110" fmla="*/ 3789107 h 6851086"/>
              <a:gd name="connsiteX111" fmla="*/ 2239666 w 3684792"/>
              <a:gd name="connsiteY111" fmla="*/ 4185239 h 6851086"/>
              <a:gd name="connsiteX112" fmla="*/ 2348896 w 3684792"/>
              <a:gd name="connsiteY112" fmla="*/ 4547497 h 6851086"/>
              <a:gd name="connsiteX113" fmla="*/ 2449830 w 3684792"/>
              <a:gd name="connsiteY113" fmla="*/ 4824720 h 6851086"/>
              <a:gd name="connsiteX114" fmla="*/ 2436695 w 3684792"/>
              <a:gd name="connsiteY114" fmla="*/ 4953307 h 6851086"/>
              <a:gd name="connsiteX115" fmla="*/ 2432547 w 3684792"/>
              <a:gd name="connsiteY115" fmla="*/ 4972665 h 6851086"/>
              <a:gd name="connsiteX116" fmla="*/ 2438078 w 3684792"/>
              <a:gd name="connsiteY116" fmla="*/ 5058390 h 6851086"/>
              <a:gd name="connsiteX117" fmla="*/ 2458126 w 3684792"/>
              <a:gd name="connsiteY117" fmla="*/ 5238136 h 6851086"/>
              <a:gd name="connsiteX118" fmla="*/ 2608145 w 3684792"/>
              <a:gd name="connsiteY118" fmla="*/ 5700636 h 6851086"/>
              <a:gd name="connsiteX119" fmla="*/ 2634415 w 3684792"/>
              <a:gd name="connsiteY119" fmla="*/ 5779447 h 6851086"/>
              <a:gd name="connsiteX120" fmla="*/ 2663451 w 3684792"/>
              <a:gd name="connsiteY120" fmla="*/ 5796040 h 6851086"/>
              <a:gd name="connsiteX121" fmla="*/ 2684191 w 3684792"/>
              <a:gd name="connsiteY121" fmla="*/ 5829223 h 6851086"/>
              <a:gd name="connsiteX122" fmla="*/ 2757472 w 3684792"/>
              <a:gd name="connsiteY122" fmla="*/ 5858259 h 6851086"/>
              <a:gd name="connsiteX123" fmla="*/ 2774064 w 3684792"/>
              <a:gd name="connsiteY123" fmla="*/ 5905961 h 6851086"/>
              <a:gd name="connsiteX124" fmla="*/ 2747794 w 3684792"/>
              <a:gd name="connsiteY124" fmla="*/ 5952972 h 6851086"/>
              <a:gd name="connsiteX125" fmla="*/ 2730510 w 3684792"/>
              <a:gd name="connsiteY125" fmla="*/ 5966798 h 6851086"/>
              <a:gd name="connsiteX126" fmla="*/ 2732584 w 3684792"/>
              <a:gd name="connsiteY126" fmla="*/ 5973712 h 6851086"/>
              <a:gd name="connsiteX127" fmla="*/ 2763694 w 3684792"/>
              <a:gd name="connsiteY127" fmla="*/ 5977859 h 6851086"/>
              <a:gd name="connsiteX128" fmla="*/ 2810705 w 3684792"/>
              <a:gd name="connsiteY128" fmla="*/ 6004130 h 6851086"/>
              <a:gd name="connsiteX129" fmla="*/ 3139778 w 3684792"/>
              <a:gd name="connsiteY129" fmla="*/ 6222591 h 6851086"/>
              <a:gd name="connsiteX130" fmla="*/ 3414236 w 3684792"/>
              <a:gd name="connsiteY130" fmla="*/ 6221899 h 6851086"/>
              <a:gd name="connsiteX131" fmla="*/ 3544207 w 3684792"/>
              <a:gd name="connsiteY131" fmla="*/ 6196320 h 6851086"/>
              <a:gd name="connsiteX132" fmla="*/ 3584995 w 3684792"/>
              <a:gd name="connsiteY132" fmla="*/ 6190098 h 6851086"/>
              <a:gd name="connsiteX133" fmla="*/ 3638919 w 3684792"/>
              <a:gd name="connsiteY133" fmla="*/ 6212912 h 6851086"/>
              <a:gd name="connsiteX134" fmla="*/ 3686621 w 3684792"/>
              <a:gd name="connsiteY134" fmla="*/ 6243331 h 6851086"/>
              <a:gd name="connsiteX135" fmla="*/ 3596748 w 3684792"/>
              <a:gd name="connsiteY135" fmla="*/ 6348413 h 6851086"/>
              <a:gd name="connsiteX136" fmla="*/ 3351325 w 3684792"/>
              <a:gd name="connsiteY136" fmla="*/ 6518480 h 6851086"/>
              <a:gd name="connsiteX137" fmla="*/ 3148074 w 3684792"/>
              <a:gd name="connsiteY137" fmla="*/ 6627019 h 6851086"/>
              <a:gd name="connsiteX138" fmla="*/ 3035387 w 3684792"/>
              <a:gd name="connsiteY138" fmla="*/ 6650524 h 6851086"/>
              <a:gd name="connsiteX139" fmla="*/ 3015339 w 3684792"/>
              <a:gd name="connsiteY139" fmla="*/ 6665733 h 6851086"/>
              <a:gd name="connsiteX140" fmla="*/ 3002895 w 3684792"/>
              <a:gd name="connsiteY140" fmla="*/ 6675412 h 6851086"/>
              <a:gd name="connsiteX141" fmla="*/ 2787891 w 3684792"/>
              <a:gd name="connsiteY141" fmla="*/ 6770125 h 6851086"/>
              <a:gd name="connsiteX142" fmla="*/ 2678661 w 3684792"/>
              <a:gd name="connsiteY142" fmla="*/ 6806765 h 6851086"/>
              <a:gd name="connsiteX143" fmla="*/ 2603997 w 3684792"/>
              <a:gd name="connsiteY143" fmla="*/ 6750076 h 6851086"/>
              <a:gd name="connsiteX144" fmla="*/ 2574961 w 3684792"/>
              <a:gd name="connsiteY144" fmla="*/ 6723805 h 6851086"/>
              <a:gd name="connsiteX145" fmla="*/ 2555604 w 3684792"/>
              <a:gd name="connsiteY145" fmla="*/ 6706522 h 6851086"/>
              <a:gd name="connsiteX146" fmla="*/ 2503063 w 3684792"/>
              <a:gd name="connsiteY146" fmla="*/ 6478383 h 6851086"/>
              <a:gd name="connsiteX147" fmla="*/ 2401437 w 3684792"/>
              <a:gd name="connsiteY147" fmla="*/ 6270984 h 6851086"/>
              <a:gd name="connsiteX148" fmla="*/ 2400054 w 3684792"/>
              <a:gd name="connsiteY148" fmla="*/ 6239182 h 6851086"/>
              <a:gd name="connsiteX149" fmla="*/ 2397289 w 3684792"/>
              <a:gd name="connsiteY149" fmla="*/ 6214986 h 6851086"/>
              <a:gd name="connsiteX150" fmla="*/ 2361340 w 3684792"/>
              <a:gd name="connsiteY150" fmla="*/ 6155532 h 6851086"/>
              <a:gd name="connsiteX151" fmla="*/ 2338526 w 3684792"/>
              <a:gd name="connsiteY151" fmla="*/ 6114743 h 6851086"/>
              <a:gd name="connsiteX152" fmla="*/ 2314329 w 3684792"/>
              <a:gd name="connsiteY152" fmla="*/ 6060128 h 6851086"/>
              <a:gd name="connsiteX153" fmla="*/ 2276306 w 3684792"/>
              <a:gd name="connsiteY153" fmla="*/ 5987538 h 6851086"/>
              <a:gd name="connsiteX154" fmla="*/ 2270084 w 3684792"/>
              <a:gd name="connsiteY154" fmla="*/ 5946750 h 6851086"/>
              <a:gd name="connsiteX155" fmla="*/ 2168459 w 3684792"/>
              <a:gd name="connsiteY155" fmla="*/ 5817471 h 6851086"/>
              <a:gd name="connsiteX156" fmla="*/ 2002539 w 3684792"/>
              <a:gd name="connsiteY156" fmla="*/ 5413734 h 6851086"/>
              <a:gd name="connsiteX157" fmla="*/ 1965899 w 3684792"/>
              <a:gd name="connsiteY157" fmla="*/ 5263024 h 6851086"/>
              <a:gd name="connsiteX158" fmla="*/ 1889161 w 3684792"/>
              <a:gd name="connsiteY158" fmla="*/ 4994787 h 6851086"/>
              <a:gd name="connsiteX159" fmla="*/ 1657565 w 3684792"/>
              <a:gd name="connsiteY159" fmla="*/ 4543348 h 6851086"/>
              <a:gd name="connsiteX160" fmla="*/ 1581519 w 3684792"/>
              <a:gd name="connsiteY160" fmla="*/ 4423057 h 6851086"/>
              <a:gd name="connsiteX161" fmla="*/ 1564927 w 3684792"/>
              <a:gd name="connsiteY161" fmla="*/ 4398860 h 6851086"/>
              <a:gd name="connsiteX162" fmla="*/ 1503399 w 3684792"/>
              <a:gd name="connsiteY162" fmla="*/ 4530213 h 6851086"/>
              <a:gd name="connsiteX163" fmla="*/ 1335405 w 3684792"/>
              <a:gd name="connsiteY163" fmla="*/ 4889014 h 6851086"/>
              <a:gd name="connsiteX164" fmla="*/ 1157733 w 3684792"/>
              <a:gd name="connsiteY164" fmla="*/ 5137893 h 6851086"/>
              <a:gd name="connsiteX165" fmla="*/ 1036750 w 3684792"/>
              <a:gd name="connsiteY165" fmla="*/ 5208409 h 6851086"/>
              <a:gd name="connsiteX166" fmla="*/ 1020158 w 3684792"/>
              <a:gd name="connsiteY166" fmla="*/ 5225001 h 6851086"/>
              <a:gd name="connsiteX167" fmla="*/ 944112 w 3684792"/>
              <a:gd name="connsiteY167" fmla="*/ 5381932 h 6851086"/>
              <a:gd name="connsiteX168" fmla="*/ 812759 w 3684792"/>
              <a:gd name="connsiteY168" fmla="*/ 5650860 h 6851086"/>
              <a:gd name="connsiteX169" fmla="*/ 765057 w 3684792"/>
              <a:gd name="connsiteY169" fmla="*/ 5845815 h 6851086"/>
              <a:gd name="connsiteX170" fmla="*/ 714590 w 3684792"/>
              <a:gd name="connsiteY170" fmla="*/ 6020031 h 6851086"/>
              <a:gd name="connsiteX171" fmla="*/ 666197 w 3684792"/>
              <a:gd name="connsiteY171" fmla="*/ 6156914 h 6851086"/>
              <a:gd name="connsiteX172" fmla="*/ 686246 w 3684792"/>
              <a:gd name="connsiteY172" fmla="*/ 6397497 h 6851086"/>
              <a:gd name="connsiteX173" fmla="*/ 984901 w 3684792"/>
              <a:gd name="connsiteY173" fmla="*/ 6653290 h 6851086"/>
              <a:gd name="connsiteX174" fmla="*/ 1089983 w 3684792"/>
              <a:gd name="connsiteY174" fmla="*/ 6676103 h 6851086"/>
              <a:gd name="connsiteX175" fmla="*/ 1130771 w 3684792"/>
              <a:gd name="connsiteY175" fmla="*/ 6732101 h 6851086"/>
              <a:gd name="connsiteX176" fmla="*/ 1150820 w 3684792"/>
              <a:gd name="connsiteY176" fmla="*/ 6772890 h 6851086"/>
              <a:gd name="connsiteX177" fmla="*/ 1154277 w 3684792"/>
              <a:gd name="connsiteY177" fmla="*/ 6797778 h 6851086"/>
              <a:gd name="connsiteX178" fmla="*/ 1141833 w 3684792"/>
              <a:gd name="connsiteY178" fmla="*/ 6813678 h 6851086"/>
              <a:gd name="connsiteX179" fmla="*/ 996653 w 3684792"/>
              <a:gd name="connsiteY179" fmla="*/ 6844788 h 6851086"/>
              <a:gd name="connsiteX180" fmla="*/ 756070 w 3684792"/>
              <a:gd name="connsiteY180" fmla="*/ 6856541 h 6851086"/>
              <a:gd name="connsiteX181" fmla="*/ 356481 w 3684792"/>
              <a:gd name="connsiteY181" fmla="*/ 6765285 h 6851086"/>
              <a:gd name="connsiteX182" fmla="*/ 292879 w 3684792"/>
              <a:gd name="connsiteY182" fmla="*/ 6730719 h 685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</a:cxnLst>
            <a:rect l="l" t="t" r="r" b="b"/>
            <a:pathLst>
              <a:path w="3684792" h="6851086">
                <a:moveTo>
                  <a:pt x="292879" y="6730719"/>
                </a:moveTo>
                <a:cubicBezTo>
                  <a:pt x="283200" y="6753533"/>
                  <a:pt x="266608" y="6745928"/>
                  <a:pt x="249325" y="6741089"/>
                </a:cubicBezTo>
                <a:cubicBezTo>
                  <a:pt x="226511" y="6734175"/>
                  <a:pt x="203006" y="6727262"/>
                  <a:pt x="180192" y="6721731"/>
                </a:cubicBezTo>
                <a:cubicBezTo>
                  <a:pt x="130416" y="6709979"/>
                  <a:pt x="90319" y="6678869"/>
                  <a:pt x="49530" y="6650524"/>
                </a:cubicBezTo>
                <a:cubicBezTo>
                  <a:pt x="35704" y="6641537"/>
                  <a:pt x="21186" y="6633241"/>
                  <a:pt x="9433" y="6622180"/>
                </a:cubicBezTo>
                <a:cubicBezTo>
                  <a:pt x="3902" y="6616649"/>
                  <a:pt x="-1628" y="6605588"/>
                  <a:pt x="446" y="6598674"/>
                </a:cubicBezTo>
                <a:cubicBezTo>
                  <a:pt x="21877" y="6521246"/>
                  <a:pt x="41926" y="6442434"/>
                  <a:pt x="69579" y="6366387"/>
                </a:cubicBezTo>
                <a:cubicBezTo>
                  <a:pt x="88936" y="6313155"/>
                  <a:pt x="121429" y="6265453"/>
                  <a:pt x="144934" y="6213603"/>
                </a:cubicBezTo>
                <a:cubicBezTo>
                  <a:pt x="162908" y="6173506"/>
                  <a:pt x="178118" y="6132026"/>
                  <a:pt x="191944" y="6090546"/>
                </a:cubicBezTo>
                <a:cubicBezTo>
                  <a:pt x="200240" y="6064276"/>
                  <a:pt x="203006" y="6036623"/>
                  <a:pt x="209919" y="6009661"/>
                </a:cubicBezTo>
                <a:cubicBezTo>
                  <a:pt x="213376" y="5996525"/>
                  <a:pt x="220980" y="5987538"/>
                  <a:pt x="236881" y="5988921"/>
                </a:cubicBezTo>
                <a:cubicBezTo>
                  <a:pt x="241029" y="5988921"/>
                  <a:pt x="248633" y="5981316"/>
                  <a:pt x="250016" y="5975786"/>
                </a:cubicBezTo>
                <a:cubicBezTo>
                  <a:pt x="263843" y="5912875"/>
                  <a:pt x="274904" y="5849963"/>
                  <a:pt x="290113" y="5787052"/>
                </a:cubicBezTo>
                <a:cubicBezTo>
                  <a:pt x="315693" y="5683353"/>
                  <a:pt x="342654" y="5580344"/>
                  <a:pt x="371690" y="5478027"/>
                </a:cubicBezTo>
                <a:cubicBezTo>
                  <a:pt x="406948" y="5355662"/>
                  <a:pt x="449119" y="5235371"/>
                  <a:pt x="500278" y="5117844"/>
                </a:cubicBezTo>
                <a:cubicBezTo>
                  <a:pt x="542449" y="5022440"/>
                  <a:pt x="602595" y="4938098"/>
                  <a:pt x="660667" y="4852373"/>
                </a:cubicBezTo>
                <a:cubicBezTo>
                  <a:pt x="709060" y="4781166"/>
                  <a:pt x="762983" y="4713416"/>
                  <a:pt x="791328" y="4631147"/>
                </a:cubicBezTo>
                <a:cubicBezTo>
                  <a:pt x="813451" y="4565471"/>
                  <a:pt x="831425" y="4498412"/>
                  <a:pt x="850091" y="4431353"/>
                </a:cubicBezTo>
                <a:cubicBezTo>
                  <a:pt x="882584" y="4313135"/>
                  <a:pt x="909546" y="4194226"/>
                  <a:pt x="926829" y="4072552"/>
                </a:cubicBezTo>
                <a:cubicBezTo>
                  <a:pt x="934433" y="4018629"/>
                  <a:pt x="944803" y="3965396"/>
                  <a:pt x="973839" y="3917694"/>
                </a:cubicBezTo>
                <a:cubicBezTo>
                  <a:pt x="988357" y="3894189"/>
                  <a:pt x="984901" y="3867918"/>
                  <a:pt x="981444" y="3841648"/>
                </a:cubicBezTo>
                <a:cubicBezTo>
                  <a:pt x="980753" y="3834043"/>
                  <a:pt x="975913" y="3826438"/>
                  <a:pt x="977296" y="3819525"/>
                </a:cubicBezTo>
                <a:cubicBezTo>
                  <a:pt x="986975" y="3769058"/>
                  <a:pt x="944803" y="3739331"/>
                  <a:pt x="930286" y="3699234"/>
                </a:cubicBezTo>
                <a:cubicBezTo>
                  <a:pt x="894336" y="3601065"/>
                  <a:pt x="876362" y="3500822"/>
                  <a:pt x="886732" y="3396431"/>
                </a:cubicBezTo>
                <a:cubicBezTo>
                  <a:pt x="887423" y="3392283"/>
                  <a:pt x="888806" y="3388135"/>
                  <a:pt x="889497" y="3383295"/>
                </a:cubicBezTo>
                <a:cubicBezTo>
                  <a:pt x="890188" y="3379839"/>
                  <a:pt x="890880" y="3375691"/>
                  <a:pt x="891571" y="3370160"/>
                </a:cubicBezTo>
                <a:cubicBezTo>
                  <a:pt x="887423" y="3371543"/>
                  <a:pt x="884658" y="3372234"/>
                  <a:pt x="882584" y="3373617"/>
                </a:cubicBezTo>
                <a:cubicBezTo>
                  <a:pt x="821747" y="3418553"/>
                  <a:pt x="749848" y="3426849"/>
                  <a:pt x="678641" y="3435145"/>
                </a:cubicBezTo>
                <a:cubicBezTo>
                  <a:pt x="649605" y="3438602"/>
                  <a:pt x="841795" y="3439985"/>
                  <a:pt x="812759" y="3442059"/>
                </a:cubicBezTo>
                <a:cubicBezTo>
                  <a:pt x="733948" y="3448281"/>
                  <a:pt x="660667" y="3430997"/>
                  <a:pt x="588077" y="3399196"/>
                </a:cubicBezTo>
                <a:cubicBezTo>
                  <a:pt x="521709" y="3369469"/>
                  <a:pt x="453959" y="3342507"/>
                  <a:pt x="385517" y="3320384"/>
                </a:cubicBezTo>
                <a:cubicBezTo>
                  <a:pt x="298409" y="3292040"/>
                  <a:pt x="244486" y="3234659"/>
                  <a:pt x="211993" y="3151008"/>
                </a:cubicBezTo>
                <a:cubicBezTo>
                  <a:pt x="176735" y="3058370"/>
                  <a:pt x="171896" y="2962967"/>
                  <a:pt x="180883" y="2865489"/>
                </a:cubicBezTo>
                <a:cubicBezTo>
                  <a:pt x="185722" y="2815022"/>
                  <a:pt x="189870" y="2765246"/>
                  <a:pt x="196092" y="2714779"/>
                </a:cubicBezTo>
                <a:cubicBezTo>
                  <a:pt x="207154" y="2630436"/>
                  <a:pt x="233424" y="2550242"/>
                  <a:pt x="265917" y="2472122"/>
                </a:cubicBezTo>
                <a:cubicBezTo>
                  <a:pt x="294261" y="2404371"/>
                  <a:pt x="323297" y="2337312"/>
                  <a:pt x="352333" y="2270253"/>
                </a:cubicBezTo>
                <a:cubicBezTo>
                  <a:pt x="355098" y="2264723"/>
                  <a:pt x="357864" y="2259192"/>
                  <a:pt x="361320" y="2253661"/>
                </a:cubicBezTo>
                <a:cubicBezTo>
                  <a:pt x="389665" y="2207342"/>
                  <a:pt x="420083" y="2194207"/>
                  <a:pt x="472625" y="2205268"/>
                </a:cubicBezTo>
                <a:cubicBezTo>
                  <a:pt x="500278" y="2211490"/>
                  <a:pt x="499587" y="2210799"/>
                  <a:pt x="512722" y="2185220"/>
                </a:cubicBezTo>
                <a:cubicBezTo>
                  <a:pt x="543140" y="2124382"/>
                  <a:pt x="617113" y="2039349"/>
                  <a:pt x="653753" y="1982659"/>
                </a:cubicBezTo>
                <a:cubicBezTo>
                  <a:pt x="727034" y="1867899"/>
                  <a:pt x="602595" y="1780100"/>
                  <a:pt x="733948" y="1733780"/>
                </a:cubicBezTo>
                <a:cubicBezTo>
                  <a:pt x="827277" y="1701288"/>
                  <a:pt x="863918" y="1670869"/>
                  <a:pt x="948951" y="1621094"/>
                </a:cubicBezTo>
                <a:cubicBezTo>
                  <a:pt x="987666" y="1598280"/>
                  <a:pt x="1027072" y="1576848"/>
                  <a:pt x="1067169" y="1556109"/>
                </a:cubicBezTo>
                <a:cubicBezTo>
                  <a:pt x="1150820" y="1513937"/>
                  <a:pt x="1213040" y="1450335"/>
                  <a:pt x="1268346" y="1374980"/>
                </a:cubicBezTo>
                <a:cubicBezTo>
                  <a:pt x="1329875" y="1291329"/>
                  <a:pt x="1400390" y="1214591"/>
                  <a:pt x="1486115" y="1154445"/>
                </a:cubicBezTo>
                <a:cubicBezTo>
                  <a:pt x="1512386" y="1135779"/>
                  <a:pt x="1542113" y="1120570"/>
                  <a:pt x="1571840" y="1106744"/>
                </a:cubicBezTo>
                <a:cubicBezTo>
                  <a:pt x="1627147" y="1081164"/>
                  <a:pt x="1681070" y="1053511"/>
                  <a:pt x="1726698" y="1011340"/>
                </a:cubicBezTo>
                <a:cubicBezTo>
                  <a:pt x="1734994" y="1003735"/>
                  <a:pt x="1750204" y="1003044"/>
                  <a:pt x="1761265" y="996822"/>
                </a:cubicBezTo>
                <a:cubicBezTo>
                  <a:pt x="1771635" y="991291"/>
                  <a:pt x="1782005" y="984378"/>
                  <a:pt x="1788918" y="975391"/>
                </a:cubicBezTo>
                <a:cubicBezTo>
                  <a:pt x="1826250" y="924232"/>
                  <a:pt x="1869804" y="881370"/>
                  <a:pt x="1876026" y="819841"/>
                </a:cubicBezTo>
                <a:cubicBezTo>
                  <a:pt x="1875334" y="792879"/>
                  <a:pt x="1837311" y="784583"/>
                  <a:pt x="1836620" y="716142"/>
                </a:cubicBezTo>
                <a:cubicBezTo>
                  <a:pt x="1836620" y="677427"/>
                  <a:pt x="1822793" y="526717"/>
                  <a:pt x="1821411" y="488003"/>
                </a:cubicBezTo>
                <a:cubicBezTo>
                  <a:pt x="1820028" y="454127"/>
                  <a:pt x="1833163" y="390525"/>
                  <a:pt x="1834546" y="356650"/>
                </a:cubicBezTo>
                <a:cubicBezTo>
                  <a:pt x="1838694" y="266085"/>
                  <a:pt x="1870495" y="206631"/>
                  <a:pt x="1929258" y="137498"/>
                </a:cubicBezTo>
                <a:cubicBezTo>
                  <a:pt x="1964516" y="96018"/>
                  <a:pt x="2008761" y="69748"/>
                  <a:pt x="2058537" y="52464"/>
                </a:cubicBezTo>
                <a:cubicBezTo>
                  <a:pt x="2077894" y="45551"/>
                  <a:pt x="2101400" y="33798"/>
                  <a:pt x="2124905" y="23428"/>
                </a:cubicBezTo>
                <a:cubicBezTo>
                  <a:pt x="2109004" y="12367"/>
                  <a:pt x="2113152" y="15132"/>
                  <a:pt x="2100708" y="6836"/>
                </a:cubicBezTo>
                <a:cubicBezTo>
                  <a:pt x="2101400" y="4763"/>
                  <a:pt x="2102091" y="2689"/>
                  <a:pt x="2102782" y="615"/>
                </a:cubicBezTo>
                <a:cubicBezTo>
                  <a:pt x="2116609" y="615"/>
                  <a:pt x="2130436" y="-768"/>
                  <a:pt x="2144262" y="615"/>
                </a:cubicBezTo>
                <a:cubicBezTo>
                  <a:pt x="2201642" y="6145"/>
                  <a:pt x="2240357" y="3380"/>
                  <a:pt x="2295663" y="15824"/>
                </a:cubicBezTo>
                <a:cubicBezTo>
                  <a:pt x="2428399" y="44860"/>
                  <a:pt x="2582566" y="112610"/>
                  <a:pt x="2645477" y="232210"/>
                </a:cubicBezTo>
                <a:cubicBezTo>
                  <a:pt x="2673130" y="282677"/>
                  <a:pt x="2645477" y="282677"/>
                  <a:pt x="2645477" y="407117"/>
                </a:cubicBezTo>
                <a:cubicBezTo>
                  <a:pt x="2639946" y="465189"/>
                  <a:pt x="2613676" y="503903"/>
                  <a:pt x="2608836" y="561284"/>
                </a:cubicBezTo>
                <a:cubicBezTo>
                  <a:pt x="2607454" y="697476"/>
                  <a:pt x="2639255" y="671897"/>
                  <a:pt x="2664834" y="754856"/>
                </a:cubicBezTo>
                <a:cubicBezTo>
                  <a:pt x="2671056" y="785966"/>
                  <a:pt x="2572196" y="799101"/>
                  <a:pt x="2574270" y="854408"/>
                </a:cubicBezTo>
                <a:cubicBezTo>
                  <a:pt x="2576344" y="911788"/>
                  <a:pt x="2597084" y="923541"/>
                  <a:pt x="2527951" y="932528"/>
                </a:cubicBezTo>
                <a:cubicBezTo>
                  <a:pt x="2567356" y="969169"/>
                  <a:pt x="2530025" y="992674"/>
                  <a:pt x="2502371" y="989909"/>
                </a:cubicBezTo>
                <a:cubicBezTo>
                  <a:pt x="2480940" y="1058350"/>
                  <a:pt x="2504445" y="1155137"/>
                  <a:pt x="2435312" y="1162741"/>
                </a:cubicBezTo>
                <a:cubicBezTo>
                  <a:pt x="2414572" y="1164815"/>
                  <a:pt x="2265245" y="1089460"/>
                  <a:pt x="2253492" y="1105361"/>
                </a:cubicBezTo>
                <a:cubicBezTo>
                  <a:pt x="2235518" y="1128866"/>
                  <a:pt x="2236900" y="1186247"/>
                  <a:pt x="2221000" y="1211135"/>
                </a:cubicBezTo>
                <a:cubicBezTo>
                  <a:pt x="2214086" y="1222887"/>
                  <a:pt x="2178137" y="1285798"/>
                  <a:pt x="2179520" y="1298934"/>
                </a:cubicBezTo>
                <a:cubicBezTo>
                  <a:pt x="2186433" y="1359079"/>
                  <a:pt x="2221691" y="1453100"/>
                  <a:pt x="2232752" y="1512555"/>
                </a:cubicBezTo>
                <a:cubicBezTo>
                  <a:pt x="2249344" y="1603119"/>
                  <a:pt x="2248653" y="1692992"/>
                  <a:pt x="2232752" y="1784248"/>
                </a:cubicBezTo>
                <a:cubicBezTo>
                  <a:pt x="2222382" y="1845776"/>
                  <a:pt x="2216160" y="1907996"/>
                  <a:pt x="2209939" y="1970216"/>
                </a:cubicBezTo>
                <a:cubicBezTo>
                  <a:pt x="2203716" y="2035892"/>
                  <a:pt x="2201642" y="2053867"/>
                  <a:pt x="2192655" y="2119543"/>
                </a:cubicBezTo>
                <a:cubicBezTo>
                  <a:pt x="2189199" y="2143048"/>
                  <a:pt x="2174681" y="2166554"/>
                  <a:pt x="2159471" y="2186602"/>
                </a:cubicBezTo>
                <a:cubicBezTo>
                  <a:pt x="2131818" y="2222551"/>
                  <a:pt x="2121448" y="2263340"/>
                  <a:pt x="2122139" y="2306894"/>
                </a:cubicBezTo>
                <a:cubicBezTo>
                  <a:pt x="2122831" y="2337312"/>
                  <a:pt x="2117991" y="2364966"/>
                  <a:pt x="2102782" y="2392619"/>
                </a:cubicBezTo>
                <a:cubicBezTo>
                  <a:pt x="2086190" y="2422346"/>
                  <a:pt x="2109004" y="2457604"/>
                  <a:pt x="2142879" y="2457604"/>
                </a:cubicBezTo>
                <a:cubicBezTo>
                  <a:pt x="2217543" y="2457604"/>
                  <a:pt x="2292207" y="2388471"/>
                  <a:pt x="2366870" y="2388471"/>
                </a:cubicBezTo>
                <a:cubicBezTo>
                  <a:pt x="2380697" y="2388471"/>
                  <a:pt x="2388993" y="2382249"/>
                  <a:pt x="2399363" y="2373953"/>
                </a:cubicBezTo>
                <a:cubicBezTo>
                  <a:pt x="2420103" y="2357361"/>
                  <a:pt x="2443608" y="2342843"/>
                  <a:pt x="2468496" y="2333856"/>
                </a:cubicBezTo>
                <a:cubicBezTo>
                  <a:pt x="2501680" y="2322103"/>
                  <a:pt x="2536938" y="2315881"/>
                  <a:pt x="2571504" y="2308968"/>
                </a:cubicBezTo>
                <a:cubicBezTo>
                  <a:pt x="2617824" y="2299980"/>
                  <a:pt x="2674513" y="2327634"/>
                  <a:pt x="2698018" y="2368422"/>
                </a:cubicBezTo>
                <a:cubicBezTo>
                  <a:pt x="2704931" y="2380175"/>
                  <a:pt x="2709770" y="2391236"/>
                  <a:pt x="2700783" y="2405063"/>
                </a:cubicBezTo>
                <a:cubicBezTo>
                  <a:pt x="2692487" y="2418889"/>
                  <a:pt x="2699401" y="2426494"/>
                  <a:pt x="2715301" y="2427876"/>
                </a:cubicBezTo>
                <a:cubicBezTo>
                  <a:pt x="2809322" y="2432716"/>
                  <a:pt x="2903343" y="2438246"/>
                  <a:pt x="2997364" y="2443777"/>
                </a:cubicBezTo>
                <a:cubicBezTo>
                  <a:pt x="3022252" y="2445160"/>
                  <a:pt x="3046449" y="2449308"/>
                  <a:pt x="3070645" y="2452073"/>
                </a:cubicBezTo>
                <a:cubicBezTo>
                  <a:pt x="3087237" y="2453456"/>
                  <a:pt x="3093459" y="2461752"/>
                  <a:pt x="3091385" y="2478344"/>
                </a:cubicBezTo>
                <a:cubicBezTo>
                  <a:pt x="3089311" y="2491479"/>
                  <a:pt x="3086546" y="2504614"/>
                  <a:pt x="3087928" y="2517749"/>
                </a:cubicBezTo>
                <a:cubicBezTo>
                  <a:pt x="3089311" y="2535033"/>
                  <a:pt x="3081015" y="2538489"/>
                  <a:pt x="3066497" y="2536415"/>
                </a:cubicBezTo>
                <a:cubicBezTo>
                  <a:pt x="3047831" y="2534342"/>
                  <a:pt x="3029165" y="2532267"/>
                  <a:pt x="3009808" y="2530885"/>
                </a:cubicBezTo>
                <a:cubicBezTo>
                  <a:pt x="3004277" y="2530194"/>
                  <a:pt x="2998747" y="2530885"/>
                  <a:pt x="2991142" y="2530885"/>
                </a:cubicBezTo>
                <a:cubicBezTo>
                  <a:pt x="2992525" y="2561303"/>
                  <a:pt x="2971785" y="2568217"/>
                  <a:pt x="2949662" y="2570291"/>
                </a:cubicBezTo>
                <a:cubicBezTo>
                  <a:pt x="2913022" y="2574439"/>
                  <a:pt x="2876381" y="2576513"/>
                  <a:pt x="2834901" y="2579969"/>
                </a:cubicBezTo>
                <a:cubicBezTo>
                  <a:pt x="2816235" y="2611079"/>
                  <a:pt x="2787200" y="2634584"/>
                  <a:pt x="2740880" y="2626288"/>
                </a:cubicBezTo>
                <a:cubicBezTo>
                  <a:pt x="2737424" y="2625597"/>
                  <a:pt x="2731893" y="2629054"/>
                  <a:pt x="2728436" y="2632510"/>
                </a:cubicBezTo>
                <a:cubicBezTo>
                  <a:pt x="2702166" y="2656016"/>
                  <a:pt x="2674513" y="2674682"/>
                  <a:pt x="2636489" y="2660164"/>
                </a:cubicBezTo>
                <a:cubicBezTo>
                  <a:pt x="2633724" y="2659472"/>
                  <a:pt x="2629576" y="2659472"/>
                  <a:pt x="2627502" y="2661546"/>
                </a:cubicBezTo>
                <a:cubicBezTo>
                  <a:pt x="2589479" y="2692656"/>
                  <a:pt x="2544543" y="2685743"/>
                  <a:pt x="2502371" y="2682286"/>
                </a:cubicBezTo>
                <a:cubicBezTo>
                  <a:pt x="2454670" y="2678830"/>
                  <a:pt x="2406968" y="2670534"/>
                  <a:pt x="2359957" y="2662929"/>
                </a:cubicBezTo>
                <a:cubicBezTo>
                  <a:pt x="2287367" y="2651868"/>
                  <a:pt x="2214778" y="2725840"/>
                  <a:pt x="2142879" y="2734136"/>
                </a:cubicBezTo>
                <a:cubicBezTo>
                  <a:pt x="2129053" y="2735519"/>
                  <a:pt x="2111078" y="2734136"/>
                  <a:pt x="2103473" y="2741741"/>
                </a:cubicBezTo>
                <a:cubicBezTo>
                  <a:pt x="2096560" y="2749345"/>
                  <a:pt x="2102782" y="2768011"/>
                  <a:pt x="2101400" y="2781146"/>
                </a:cubicBezTo>
                <a:cubicBezTo>
                  <a:pt x="2091721" y="2882081"/>
                  <a:pt x="2079968" y="2983706"/>
                  <a:pt x="2044019" y="3079801"/>
                </a:cubicBezTo>
                <a:cubicBezTo>
                  <a:pt x="2037797" y="3095702"/>
                  <a:pt x="2037797" y="3110220"/>
                  <a:pt x="2041254" y="3127503"/>
                </a:cubicBezTo>
                <a:cubicBezTo>
                  <a:pt x="2046093" y="3153082"/>
                  <a:pt x="2047476" y="3229129"/>
                  <a:pt x="2045402" y="3254708"/>
                </a:cubicBezTo>
                <a:cubicBezTo>
                  <a:pt x="2039871" y="3307940"/>
                  <a:pt x="2057846" y="3354260"/>
                  <a:pt x="2084808" y="3397813"/>
                </a:cubicBezTo>
                <a:cubicBezTo>
                  <a:pt x="2099326" y="3422010"/>
                  <a:pt x="2100017" y="3424084"/>
                  <a:pt x="2080660" y="3444824"/>
                </a:cubicBezTo>
                <a:cubicBezTo>
                  <a:pt x="2047476" y="3479390"/>
                  <a:pt x="2044710" y="3518796"/>
                  <a:pt x="2060611" y="3562350"/>
                </a:cubicBezTo>
                <a:cubicBezTo>
                  <a:pt x="2088264" y="3637705"/>
                  <a:pt x="2115918" y="3713060"/>
                  <a:pt x="2141497" y="3789107"/>
                </a:cubicBezTo>
                <a:cubicBezTo>
                  <a:pt x="2184359" y="3918386"/>
                  <a:pt x="2215469" y="4051121"/>
                  <a:pt x="2239666" y="4185239"/>
                </a:cubicBezTo>
                <a:cubicBezTo>
                  <a:pt x="2262480" y="4309679"/>
                  <a:pt x="2303959" y="4429279"/>
                  <a:pt x="2348896" y="4547497"/>
                </a:cubicBezTo>
                <a:cubicBezTo>
                  <a:pt x="2383462" y="4639443"/>
                  <a:pt x="2418720" y="4731390"/>
                  <a:pt x="2449830" y="4824720"/>
                </a:cubicBezTo>
                <a:cubicBezTo>
                  <a:pt x="2464348" y="4868274"/>
                  <a:pt x="2458818" y="4911828"/>
                  <a:pt x="2436695" y="4953307"/>
                </a:cubicBezTo>
                <a:cubicBezTo>
                  <a:pt x="2433930" y="4958838"/>
                  <a:pt x="2432547" y="4966443"/>
                  <a:pt x="2432547" y="4972665"/>
                </a:cubicBezTo>
                <a:cubicBezTo>
                  <a:pt x="2434621" y="5001700"/>
                  <a:pt x="2441534" y="5030736"/>
                  <a:pt x="2438078" y="5058390"/>
                </a:cubicBezTo>
                <a:cubicBezTo>
                  <a:pt x="2431855" y="5119918"/>
                  <a:pt x="2440152" y="5180064"/>
                  <a:pt x="2458126" y="5238136"/>
                </a:cubicBezTo>
                <a:cubicBezTo>
                  <a:pt x="2505828" y="5392994"/>
                  <a:pt x="2557678" y="5546469"/>
                  <a:pt x="2608145" y="5700636"/>
                </a:cubicBezTo>
                <a:cubicBezTo>
                  <a:pt x="2616441" y="5726907"/>
                  <a:pt x="2626811" y="5753177"/>
                  <a:pt x="2634415" y="5779447"/>
                </a:cubicBezTo>
                <a:cubicBezTo>
                  <a:pt x="2639255" y="5795348"/>
                  <a:pt x="2653081" y="5793274"/>
                  <a:pt x="2663451" y="5796040"/>
                </a:cubicBezTo>
                <a:cubicBezTo>
                  <a:pt x="2689722" y="5802953"/>
                  <a:pt x="2689722" y="5802262"/>
                  <a:pt x="2684191" y="5829223"/>
                </a:cubicBezTo>
                <a:cubicBezTo>
                  <a:pt x="2712536" y="5829223"/>
                  <a:pt x="2737424" y="5838211"/>
                  <a:pt x="2757472" y="5858259"/>
                </a:cubicBezTo>
                <a:cubicBezTo>
                  <a:pt x="2770607" y="5871395"/>
                  <a:pt x="2774756" y="5886604"/>
                  <a:pt x="2774064" y="5905961"/>
                </a:cubicBezTo>
                <a:cubicBezTo>
                  <a:pt x="2773373" y="5927392"/>
                  <a:pt x="2767151" y="5942602"/>
                  <a:pt x="2747794" y="5952972"/>
                </a:cubicBezTo>
                <a:cubicBezTo>
                  <a:pt x="2741572" y="5956428"/>
                  <a:pt x="2736041" y="5961959"/>
                  <a:pt x="2730510" y="5966798"/>
                </a:cubicBezTo>
                <a:cubicBezTo>
                  <a:pt x="2731202" y="5968872"/>
                  <a:pt x="2731893" y="5971638"/>
                  <a:pt x="2732584" y="5973712"/>
                </a:cubicBezTo>
                <a:cubicBezTo>
                  <a:pt x="2742954" y="5975094"/>
                  <a:pt x="2753324" y="5978551"/>
                  <a:pt x="2763694" y="5977859"/>
                </a:cubicBezTo>
                <a:cubicBezTo>
                  <a:pt x="2793422" y="5975786"/>
                  <a:pt x="2796878" y="5976477"/>
                  <a:pt x="2810705" y="6004130"/>
                </a:cubicBezTo>
                <a:cubicBezTo>
                  <a:pt x="2879838" y="6137557"/>
                  <a:pt x="2993216" y="6205307"/>
                  <a:pt x="3139778" y="6222591"/>
                </a:cubicBezTo>
                <a:cubicBezTo>
                  <a:pt x="3231725" y="6233652"/>
                  <a:pt x="3322981" y="6235035"/>
                  <a:pt x="3414236" y="6221899"/>
                </a:cubicBezTo>
                <a:cubicBezTo>
                  <a:pt x="3457790" y="6215677"/>
                  <a:pt x="3500653" y="6205307"/>
                  <a:pt x="3544207" y="6196320"/>
                </a:cubicBezTo>
                <a:cubicBezTo>
                  <a:pt x="3558033" y="6193555"/>
                  <a:pt x="3571168" y="6191481"/>
                  <a:pt x="3584995" y="6190098"/>
                </a:cubicBezTo>
                <a:cubicBezTo>
                  <a:pt x="3607117" y="6187333"/>
                  <a:pt x="3623710" y="6192864"/>
                  <a:pt x="3638919" y="6212912"/>
                </a:cubicBezTo>
                <a:cubicBezTo>
                  <a:pt x="3649289" y="6226738"/>
                  <a:pt x="3670029" y="6232961"/>
                  <a:pt x="3686621" y="6243331"/>
                </a:cubicBezTo>
                <a:cubicBezTo>
                  <a:pt x="3664498" y="6284119"/>
                  <a:pt x="3631314" y="6316611"/>
                  <a:pt x="3596748" y="6348413"/>
                </a:cubicBezTo>
                <a:cubicBezTo>
                  <a:pt x="3522775" y="6416854"/>
                  <a:pt x="3433594" y="6462482"/>
                  <a:pt x="3351325" y="6518480"/>
                </a:cubicBezTo>
                <a:cubicBezTo>
                  <a:pt x="3287723" y="6562034"/>
                  <a:pt x="3222738" y="6604205"/>
                  <a:pt x="3148074" y="6627019"/>
                </a:cubicBezTo>
                <a:cubicBezTo>
                  <a:pt x="3111434" y="6638080"/>
                  <a:pt x="3072719" y="6642920"/>
                  <a:pt x="3035387" y="6650524"/>
                </a:cubicBezTo>
                <a:cubicBezTo>
                  <a:pt x="3026400" y="6652598"/>
                  <a:pt x="3016030" y="6651907"/>
                  <a:pt x="3015339" y="6665733"/>
                </a:cubicBezTo>
                <a:cubicBezTo>
                  <a:pt x="3015339" y="6669190"/>
                  <a:pt x="3007734" y="6673338"/>
                  <a:pt x="3002895" y="6675412"/>
                </a:cubicBezTo>
                <a:cubicBezTo>
                  <a:pt x="2931688" y="6707213"/>
                  <a:pt x="2860480" y="6739706"/>
                  <a:pt x="2787891" y="6770125"/>
                </a:cubicBezTo>
                <a:cubicBezTo>
                  <a:pt x="2752633" y="6784642"/>
                  <a:pt x="2715992" y="6798469"/>
                  <a:pt x="2678661" y="6806765"/>
                </a:cubicBezTo>
                <a:cubicBezTo>
                  <a:pt x="2639255" y="6815061"/>
                  <a:pt x="2609528" y="6790173"/>
                  <a:pt x="2603997" y="6750076"/>
                </a:cubicBezTo>
                <a:cubicBezTo>
                  <a:pt x="2601923" y="6732101"/>
                  <a:pt x="2594318" y="6721731"/>
                  <a:pt x="2574961" y="6723805"/>
                </a:cubicBezTo>
                <a:cubicBezTo>
                  <a:pt x="2561134" y="6725879"/>
                  <a:pt x="2558369" y="6717583"/>
                  <a:pt x="2555604" y="6706522"/>
                </a:cubicBezTo>
                <a:cubicBezTo>
                  <a:pt x="2538321" y="6630476"/>
                  <a:pt x="2522420" y="6553738"/>
                  <a:pt x="2503063" y="6478383"/>
                </a:cubicBezTo>
                <a:cubicBezTo>
                  <a:pt x="2483705" y="6402337"/>
                  <a:pt x="2452595" y="6331821"/>
                  <a:pt x="2401437" y="6270984"/>
                </a:cubicBezTo>
                <a:cubicBezTo>
                  <a:pt x="2392450" y="6259922"/>
                  <a:pt x="2390376" y="6250244"/>
                  <a:pt x="2400054" y="6239182"/>
                </a:cubicBezTo>
                <a:cubicBezTo>
                  <a:pt x="2407659" y="6230195"/>
                  <a:pt x="2404202" y="6223973"/>
                  <a:pt x="2397289" y="6214986"/>
                </a:cubicBezTo>
                <a:cubicBezTo>
                  <a:pt x="2384154" y="6196320"/>
                  <a:pt x="2373092" y="6175580"/>
                  <a:pt x="2361340" y="6155532"/>
                </a:cubicBezTo>
                <a:cubicBezTo>
                  <a:pt x="2353735" y="6141705"/>
                  <a:pt x="2345439" y="6128569"/>
                  <a:pt x="2338526" y="6114743"/>
                </a:cubicBezTo>
                <a:cubicBezTo>
                  <a:pt x="2329539" y="6096768"/>
                  <a:pt x="2319169" y="6079485"/>
                  <a:pt x="2314329" y="6060128"/>
                </a:cubicBezTo>
                <a:cubicBezTo>
                  <a:pt x="2307416" y="6032475"/>
                  <a:pt x="2301194" y="6006204"/>
                  <a:pt x="2276306" y="5987538"/>
                </a:cubicBezTo>
                <a:cubicBezTo>
                  <a:pt x="2292207" y="5969563"/>
                  <a:pt x="2283911" y="5955046"/>
                  <a:pt x="2270084" y="5946750"/>
                </a:cubicBezTo>
                <a:cubicBezTo>
                  <a:pt x="2219617" y="5916331"/>
                  <a:pt x="2194729" y="5865864"/>
                  <a:pt x="2168459" y="5817471"/>
                </a:cubicBezTo>
                <a:cubicBezTo>
                  <a:pt x="2099326" y="5688883"/>
                  <a:pt x="2039871" y="5555457"/>
                  <a:pt x="2002539" y="5413734"/>
                </a:cubicBezTo>
                <a:cubicBezTo>
                  <a:pt x="1989404" y="5363958"/>
                  <a:pt x="1974195" y="5314182"/>
                  <a:pt x="1965899" y="5263024"/>
                </a:cubicBezTo>
                <a:cubicBezTo>
                  <a:pt x="1950690" y="5170385"/>
                  <a:pt x="1928567" y="5079130"/>
                  <a:pt x="1889161" y="4994787"/>
                </a:cubicBezTo>
                <a:cubicBezTo>
                  <a:pt x="1817263" y="4841312"/>
                  <a:pt x="1752969" y="4684380"/>
                  <a:pt x="1657565" y="4543348"/>
                </a:cubicBezTo>
                <a:cubicBezTo>
                  <a:pt x="1631295" y="4503942"/>
                  <a:pt x="1606407" y="4463154"/>
                  <a:pt x="1581519" y="4423057"/>
                </a:cubicBezTo>
                <a:cubicBezTo>
                  <a:pt x="1576680" y="4415452"/>
                  <a:pt x="1571840" y="4408539"/>
                  <a:pt x="1564927" y="4398860"/>
                </a:cubicBezTo>
                <a:cubicBezTo>
                  <a:pt x="1543496" y="4444488"/>
                  <a:pt x="1523447" y="4487351"/>
                  <a:pt x="1503399" y="4530213"/>
                </a:cubicBezTo>
                <a:cubicBezTo>
                  <a:pt x="1447401" y="4649813"/>
                  <a:pt x="1394860" y="4770796"/>
                  <a:pt x="1335405" y="4889014"/>
                </a:cubicBezTo>
                <a:cubicBezTo>
                  <a:pt x="1289086" y="4980269"/>
                  <a:pt x="1233780" y="5067377"/>
                  <a:pt x="1157733" y="5137893"/>
                </a:cubicBezTo>
                <a:cubicBezTo>
                  <a:pt x="1123167" y="5169694"/>
                  <a:pt x="1086526" y="5200804"/>
                  <a:pt x="1036750" y="5208409"/>
                </a:cubicBezTo>
                <a:cubicBezTo>
                  <a:pt x="1030528" y="5209100"/>
                  <a:pt x="1023615" y="5218087"/>
                  <a:pt x="1020158" y="5225001"/>
                </a:cubicBezTo>
                <a:cubicBezTo>
                  <a:pt x="994579" y="5276850"/>
                  <a:pt x="969691" y="5329391"/>
                  <a:pt x="944112" y="5381932"/>
                </a:cubicBezTo>
                <a:cubicBezTo>
                  <a:pt x="900558" y="5471805"/>
                  <a:pt x="857004" y="5561678"/>
                  <a:pt x="812759" y="5650860"/>
                </a:cubicBezTo>
                <a:cubicBezTo>
                  <a:pt x="782341" y="5712389"/>
                  <a:pt x="769205" y="5778065"/>
                  <a:pt x="765057" y="5845815"/>
                </a:cubicBezTo>
                <a:cubicBezTo>
                  <a:pt x="760909" y="5907344"/>
                  <a:pt x="751231" y="5970255"/>
                  <a:pt x="714590" y="6020031"/>
                </a:cubicBezTo>
                <a:cubicBezTo>
                  <a:pt x="683480" y="6062202"/>
                  <a:pt x="671728" y="6107830"/>
                  <a:pt x="666197" y="6156914"/>
                </a:cubicBezTo>
                <a:cubicBezTo>
                  <a:pt x="657210" y="6238491"/>
                  <a:pt x="649605" y="6320760"/>
                  <a:pt x="686246" y="6397497"/>
                </a:cubicBezTo>
                <a:cubicBezTo>
                  <a:pt x="747774" y="6526776"/>
                  <a:pt x="841795" y="6618723"/>
                  <a:pt x="984901" y="6653290"/>
                </a:cubicBezTo>
                <a:cubicBezTo>
                  <a:pt x="1019467" y="6661586"/>
                  <a:pt x="1055416" y="6667116"/>
                  <a:pt x="1089983" y="6676103"/>
                </a:cubicBezTo>
                <a:cubicBezTo>
                  <a:pt x="1119019" y="6683708"/>
                  <a:pt x="1130771" y="6700992"/>
                  <a:pt x="1130771" y="6732101"/>
                </a:cubicBezTo>
                <a:cubicBezTo>
                  <a:pt x="1130771" y="6748693"/>
                  <a:pt x="1127315" y="6766668"/>
                  <a:pt x="1150820" y="6772890"/>
                </a:cubicBezTo>
                <a:cubicBezTo>
                  <a:pt x="1154277" y="6773581"/>
                  <a:pt x="1155659" y="6789482"/>
                  <a:pt x="1154277" y="6797778"/>
                </a:cubicBezTo>
                <a:cubicBezTo>
                  <a:pt x="1153585" y="6804000"/>
                  <a:pt x="1147363" y="6811604"/>
                  <a:pt x="1141833" y="6813678"/>
                </a:cubicBezTo>
                <a:cubicBezTo>
                  <a:pt x="1094822" y="6831653"/>
                  <a:pt x="1047120" y="6843405"/>
                  <a:pt x="996653" y="6844788"/>
                </a:cubicBezTo>
                <a:cubicBezTo>
                  <a:pt x="916459" y="6847553"/>
                  <a:pt x="836265" y="6853084"/>
                  <a:pt x="756070" y="6856541"/>
                </a:cubicBezTo>
                <a:cubicBezTo>
                  <a:pt x="614347" y="6863454"/>
                  <a:pt x="481612" y="6830962"/>
                  <a:pt x="356481" y="6765285"/>
                </a:cubicBezTo>
                <a:cubicBezTo>
                  <a:pt x="335741" y="6757680"/>
                  <a:pt x="315001" y="6743854"/>
                  <a:pt x="292879" y="6730719"/>
                </a:cubicBezTo>
                <a:close/>
              </a:path>
            </a:pathLst>
          </a:custGeom>
          <a:solidFill>
            <a:srgbClr val="000000"/>
          </a:solidFill>
          <a:ln w="68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E86D63-1662-1383-7BC1-728EBEA58D38}"/>
              </a:ext>
            </a:extLst>
          </p:cNvPr>
          <p:cNvSpPr txBox="1"/>
          <p:nvPr/>
        </p:nvSpPr>
        <p:spPr>
          <a:xfrm>
            <a:off x="4352358" y="1430570"/>
            <a:ext cx="74195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Prezi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adalah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alat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yang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memungkinkan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Anda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membuat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presentasi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yang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dinamis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dan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berbeda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dari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presentasi</a:t>
            </a:r>
            <a:r>
              <a:rPr lang="en-ID" sz="4800" b="1" i="0" dirty="0">
                <a:solidFill>
                  <a:srgbClr val="374151"/>
                </a:solidFill>
                <a:effectLst/>
                <a:latin typeface="Söhne"/>
              </a:rPr>
              <a:t> PowerPoint </a:t>
            </a:r>
            <a:r>
              <a:rPr lang="en-ID" sz="4800" b="1" i="0" dirty="0" err="1">
                <a:solidFill>
                  <a:srgbClr val="374151"/>
                </a:solidFill>
                <a:effectLst/>
                <a:latin typeface="Söhne"/>
              </a:rPr>
              <a:t>tradisional</a:t>
            </a:r>
            <a:endParaRPr lang="en-ID" sz="4800" b="1" dirty="0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rezi Video: Make an engaging video presentation online | Prezi">
            <a:extLst>
              <a:ext uri="{FF2B5EF4-FFF2-40B4-BE49-F238E27FC236}">
                <a16:creationId xmlns:a16="http://schemas.microsoft.com/office/drawing/2014/main" id="{0E330B8A-30C1-11FB-F0AC-EC6B877E9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897" y="3429000"/>
            <a:ext cx="4887103" cy="294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9221FF-3507-B3F8-C77B-1D6E191E6BBD}"/>
              </a:ext>
            </a:extLst>
          </p:cNvPr>
          <p:cNvSpPr txBox="1"/>
          <p:nvPr/>
        </p:nvSpPr>
        <p:spPr>
          <a:xfrm>
            <a:off x="193127" y="283807"/>
            <a:ext cx="1180443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800" b="0" i="0" dirty="0" err="1">
                <a:solidFill>
                  <a:schemeClr val="bg1"/>
                </a:solidFill>
                <a:effectLst/>
                <a:latin typeface="Söhne"/>
              </a:rPr>
              <a:t>Untuk</a:t>
            </a:r>
            <a:r>
              <a:rPr lang="en-ID" sz="4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4800" b="0" i="0" dirty="0" err="1">
                <a:solidFill>
                  <a:schemeClr val="bg1"/>
                </a:solidFill>
                <a:effectLst/>
                <a:latin typeface="Söhne"/>
              </a:rPr>
              <a:t>membuat</a:t>
            </a:r>
            <a:r>
              <a:rPr lang="en-ID" sz="4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4800" b="0" i="0" dirty="0" err="1">
                <a:solidFill>
                  <a:schemeClr val="bg1"/>
                </a:solidFill>
                <a:effectLst/>
                <a:latin typeface="Söhne"/>
              </a:rPr>
              <a:t>presentasi</a:t>
            </a:r>
            <a:r>
              <a:rPr lang="en-ID" sz="4800" b="0" i="0" dirty="0">
                <a:solidFill>
                  <a:schemeClr val="bg1"/>
                </a:solidFill>
                <a:effectLst/>
                <a:latin typeface="Söhne"/>
              </a:rPr>
              <a:t> video Prezi, </a:t>
            </a:r>
            <a:r>
              <a:rPr lang="en-ID" sz="4800" b="0" i="0" dirty="0" err="1">
                <a:solidFill>
                  <a:schemeClr val="bg1"/>
                </a:solidFill>
                <a:effectLst/>
                <a:latin typeface="Söhne"/>
              </a:rPr>
              <a:t>ikuti</a:t>
            </a:r>
            <a:r>
              <a:rPr lang="en-ID" sz="4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4800" b="0" i="0" dirty="0" err="1">
                <a:solidFill>
                  <a:schemeClr val="bg1"/>
                </a:solidFill>
                <a:effectLst/>
                <a:latin typeface="Söhne"/>
              </a:rPr>
              <a:t>langkah-langkah</a:t>
            </a:r>
            <a:r>
              <a:rPr lang="en-ID" sz="48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4800" b="0" i="0" dirty="0" err="1">
                <a:solidFill>
                  <a:schemeClr val="bg1"/>
                </a:solidFill>
                <a:effectLst/>
                <a:latin typeface="Söhne"/>
              </a:rPr>
              <a:t>berikut</a:t>
            </a:r>
            <a:r>
              <a:rPr lang="en-ID" sz="4800" b="0" i="0" dirty="0">
                <a:solidFill>
                  <a:schemeClr val="bg1"/>
                </a:solidFill>
                <a:effectLst/>
                <a:latin typeface="Söhne"/>
              </a:rPr>
              <a:t>:</a:t>
            </a:r>
            <a:endParaRPr lang="en-ID" sz="4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685968-E489-1179-BDC1-AE8E03398301}"/>
              </a:ext>
            </a:extLst>
          </p:cNvPr>
          <p:cNvSpPr txBox="1"/>
          <p:nvPr/>
        </p:nvSpPr>
        <p:spPr>
          <a:xfrm>
            <a:off x="492673" y="2007018"/>
            <a:ext cx="668063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Membuat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Akun Prezi</a:t>
            </a:r>
          </a:p>
          <a:p>
            <a:pPr algn="l">
              <a:buFont typeface="+mj-lt"/>
              <a:buAutoNum type="arabicPeriod"/>
            </a:pP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Pilih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Template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Mulai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dari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Awal</a:t>
            </a:r>
          </a:p>
          <a:p>
            <a:pPr algn="l">
              <a:buFont typeface="+mj-lt"/>
              <a:buAutoNum type="arabicPeriod"/>
            </a:pP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Buat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Presentasi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Anda</a:t>
            </a:r>
          </a:p>
          <a:p>
            <a:pPr algn="l">
              <a:buFont typeface="+mj-lt"/>
              <a:buAutoNum type="arabicPeriod"/>
            </a:pP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Atur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Tata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Letak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dan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Navigasi</a:t>
            </a:r>
            <a:endParaRPr lang="en-ID" sz="2800" b="1" i="0" dirty="0">
              <a:solidFill>
                <a:schemeClr val="bg1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Tambahkan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Animasi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dan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Efek</a:t>
            </a:r>
            <a:endParaRPr lang="en-ID" sz="2800" b="1" i="0" dirty="0">
              <a:solidFill>
                <a:schemeClr val="bg1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Sunting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Transisi</a:t>
            </a:r>
            <a:endParaRPr lang="en-ID" sz="2800" b="1" i="0" dirty="0">
              <a:solidFill>
                <a:schemeClr val="bg1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Tes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dan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Praktikkan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Presentasi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Anda</a:t>
            </a:r>
          </a:p>
          <a:p>
            <a:pPr algn="l">
              <a:buFont typeface="+mj-lt"/>
              <a:buAutoNum type="arabicPeriod"/>
            </a:pP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Merekam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Video</a:t>
            </a:r>
          </a:p>
          <a:p>
            <a:pPr algn="l">
              <a:buFont typeface="+mj-lt"/>
              <a:buAutoNum type="arabicPeriod"/>
            </a:pP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Edit Video (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Opsional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)</a:t>
            </a:r>
          </a:p>
          <a:p>
            <a:pPr algn="l">
              <a:buFont typeface="+mj-lt"/>
              <a:buAutoNum type="arabicPeriod"/>
            </a:pP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Simpan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dan </a:t>
            </a:r>
            <a:r>
              <a:rPr lang="en-ID" sz="2800" b="1" i="0" dirty="0" err="1">
                <a:solidFill>
                  <a:schemeClr val="bg1"/>
                </a:solidFill>
                <a:effectLst/>
                <a:latin typeface="Söhne"/>
              </a:rPr>
              <a:t>Bagikan</a:t>
            </a:r>
            <a:r>
              <a:rPr lang="en-ID" sz="2800" b="1" i="0" dirty="0">
                <a:solidFill>
                  <a:schemeClr val="bg1"/>
                </a:solidFill>
                <a:effectLst/>
                <a:latin typeface="Söhne"/>
              </a:rPr>
              <a:t> Video</a:t>
            </a:r>
          </a:p>
          <a:p>
            <a:br>
              <a:rPr lang="en-ID" sz="2800" b="1" dirty="0">
                <a:solidFill>
                  <a:schemeClr val="bg1"/>
                </a:solidFill>
              </a:rPr>
            </a:br>
            <a:endParaRPr lang="en-ID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779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id="{9B80BA3A-6D33-4741-A7DD-8C4810B05337}"/>
              </a:ext>
            </a:extLst>
          </p:cNvPr>
          <p:cNvSpPr/>
          <p:nvPr/>
        </p:nvSpPr>
        <p:spPr>
          <a:xfrm>
            <a:off x="844513" y="310842"/>
            <a:ext cx="4254955" cy="2682240"/>
          </a:xfrm>
          <a:prstGeom prst="roundRect">
            <a:avLst>
              <a:gd name="adj" fmla="val 5556"/>
            </a:avLst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049D06-8944-4E66-82F8-48DF7605CA29}"/>
              </a:ext>
            </a:extLst>
          </p:cNvPr>
          <p:cNvSpPr txBox="1"/>
          <p:nvPr/>
        </p:nvSpPr>
        <p:spPr>
          <a:xfrm>
            <a:off x="995798" y="1328838"/>
            <a:ext cx="376538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cs typeface="Arial" pitchFamily="34" charset="0"/>
              </a:rPr>
              <a:t>THANK YOU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43D851-7DB6-4A91-99D2-5F1B08A37026}"/>
              </a:ext>
            </a:extLst>
          </p:cNvPr>
          <p:cNvSpPr txBox="1"/>
          <p:nvPr/>
        </p:nvSpPr>
        <p:spPr>
          <a:xfrm>
            <a:off x="8405591" y="6126268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AB0D3D-F327-A997-2C65-6B5E6D1E32FC}"/>
              </a:ext>
            </a:extLst>
          </p:cNvPr>
          <p:cNvSpPr txBox="1"/>
          <p:nvPr/>
        </p:nvSpPr>
        <p:spPr>
          <a:xfrm>
            <a:off x="9379041" y="5756936"/>
            <a:ext cx="22189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ko-KR" sz="1800" b="1" dirty="0">
                <a:solidFill>
                  <a:schemeClr val="accent6"/>
                </a:solidFill>
                <a:cs typeface="Arial" pitchFamily="34" charset="0"/>
              </a:rPr>
              <a:t>AWESOME</a:t>
            </a:r>
          </a:p>
        </p:txBody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Cover and End Slide Master">
  <a:themeElements>
    <a:clrScheme name="ALLPPT-1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0D23F"/>
      </a:accent1>
      <a:accent2>
        <a:srgbClr val="F79465"/>
      </a:accent2>
      <a:accent3>
        <a:srgbClr val="ED3B55"/>
      </a:accent3>
      <a:accent4>
        <a:srgbClr val="54CBA0"/>
      </a:accent4>
      <a:accent5>
        <a:srgbClr val="78AAE1"/>
      </a:accent5>
      <a:accent6>
        <a:srgbClr val="77DBE1"/>
      </a:accent6>
      <a:hlink>
        <a:srgbClr val="FFFFFF"/>
      </a:hlink>
      <a:folHlink>
        <a:srgbClr val="800080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1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0D23F"/>
      </a:accent1>
      <a:accent2>
        <a:srgbClr val="F79465"/>
      </a:accent2>
      <a:accent3>
        <a:srgbClr val="ED3B55"/>
      </a:accent3>
      <a:accent4>
        <a:srgbClr val="54CBA0"/>
      </a:accent4>
      <a:accent5>
        <a:srgbClr val="78AAE1"/>
      </a:accent5>
      <a:accent6>
        <a:srgbClr val="77DBE1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628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11010</TotalTime>
  <Words>703</Words>
  <Application>Microsoft Office PowerPoint</Application>
  <PresentationFormat>Widescreen</PresentationFormat>
  <Paragraphs>141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Arial Black</vt:lpstr>
      <vt:lpstr>Arial MT</vt:lpstr>
      <vt:lpstr>Calibri</vt:lpstr>
      <vt:lpstr>Cambria</vt:lpstr>
      <vt:lpstr>Georgia</vt:lpstr>
      <vt:lpstr>Söhne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Cara Membuat Akun Quizizz</vt:lpstr>
      <vt:lpstr>PowerPoint Presentation</vt:lpstr>
      <vt:lpstr>Cara Membuat Kuis di Quizizz Klik Create =&gt;  Klik Quiz =&gt;</vt:lpstr>
      <vt:lpstr>Klik write your own Klik Multiple Choice</vt:lpstr>
      <vt:lpstr>Tampilan Pada Hp</vt:lpstr>
      <vt:lpstr>PowerPoint Presentation</vt:lpstr>
      <vt:lpstr>PowerPoint Presentation</vt:lpstr>
      <vt:lpstr>Membagikan Kuis di Quizizz</vt:lpstr>
      <vt:lpstr>PowerPoint Presentation</vt:lpstr>
      <vt:lpstr>PowerPoint Presentation</vt:lpstr>
      <vt:lpstr>Cara join di kuis online quizizz.com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Lenovo</cp:lastModifiedBy>
  <cp:revision>95</cp:revision>
  <dcterms:created xsi:type="dcterms:W3CDTF">2020-01-20T05:08:25Z</dcterms:created>
  <dcterms:modified xsi:type="dcterms:W3CDTF">2023-09-14T03:12:32Z</dcterms:modified>
</cp:coreProperties>
</file>