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7" r:id="rId2"/>
    <p:sldId id="269" r:id="rId3"/>
    <p:sldId id="258" r:id="rId4"/>
    <p:sldId id="271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92" d="100"/>
          <a:sy n="92" d="100"/>
        </p:scale>
        <p:origin x="498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23217BF-3C4F-4D78-9B62-80EE949CC3A5}" type="doc">
      <dgm:prSet loTypeId="urn:microsoft.com/office/officeart/2005/8/layout/chart3" loCatId="cycle" qsTypeId="urn:microsoft.com/office/officeart/2005/8/quickstyle/3d3" qsCatId="3D" csTypeId="urn:microsoft.com/office/officeart/2005/8/colors/colorful2" csCatId="colorful" phldr="1"/>
      <dgm:spPr/>
    </dgm:pt>
    <dgm:pt modelId="{1EC961FE-75E0-4306-8321-128B82726663}">
      <dgm:prSet phldrT="[Text]"/>
      <dgm:spPr>
        <a:solidFill>
          <a:schemeClr val="accent2"/>
        </a:solidFill>
      </dgm:spPr>
      <dgm:t>
        <a:bodyPr/>
        <a:lstStyle/>
        <a:p>
          <a:r>
            <a:rPr lang="id-ID" b="1" dirty="0" smtClean="0"/>
            <a:t>Guru </a:t>
          </a:r>
        </a:p>
        <a:p>
          <a:r>
            <a:rPr lang="id-ID" b="1" i="1" dirty="0" smtClean="0"/>
            <a:t>Dropout</a:t>
          </a:r>
          <a:endParaRPr lang="id-ID" b="1" i="1" dirty="0"/>
        </a:p>
      </dgm:t>
    </dgm:pt>
    <dgm:pt modelId="{2EFCB352-8808-41BF-8EEA-57430004371E}" type="parTrans" cxnId="{99F9EE43-0250-4D8C-8596-49457D32DF21}">
      <dgm:prSet/>
      <dgm:spPr/>
      <dgm:t>
        <a:bodyPr/>
        <a:lstStyle/>
        <a:p>
          <a:endParaRPr lang="id-ID" b="1"/>
        </a:p>
      </dgm:t>
    </dgm:pt>
    <dgm:pt modelId="{3F4B6CC4-C60F-431C-8F15-AB282B5B1BD6}" type="sibTrans" cxnId="{99F9EE43-0250-4D8C-8596-49457D32DF21}">
      <dgm:prSet/>
      <dgm:spPr/>
      <dgm:t>
        <a:bodyPr/>
        <a:lstStyle/>
        <a:p>
          <a:endParaRPr lang="id-ID" b="1"/>
        </a:p>
      </dgm:t>
    </dgm:pt>
    <dgm:pt modelId="{0D413718-EEDE-465E-B5DD-AE0588138D0D}">
      <dgm:prSet phldrT="[Text]"/>
      <dgm:spPr>
        <a:solidFill>
          <a:schemeClr val="accent3">
            <a:lumMod val="50000"/>
          </a:schemeClr>
        </a:solidFill>
      </dgm:spPr>
      <dgm:t>
        <a:bodyPr/>
        <a:lstStyle/>
        <a:p>
          <a:r>
            <a:rPr lang="id-ID" b="1" dirty="0" smtClean="0"/>
            <a:t>Guru</a:t>
          </a:r>
        </a:p>
        <a:p>
          <a:r>
            <a:rPr lang="id-ID" b="1" i="1" dirty="0" smtClean="0"/>
            <a:t>Analytical</a:t>
          </a:r>
        </a:p>
        <a:p>
          <a:r>
            <a:rPr lang="id-ID" b="1" i="1" dirty="0" smtClean="0"/>
            <a:t>Observer</a:t>
          </a:r>
          <a:endParaRPr lang="id-ID" b="1" i="1" dirty="0"/>
        </a:p>
      </dgm:t>
    </dgm:pt>
    <dgm:pt modelId="{CE3753DD-E8F3-4AC2-AA36-67173E678E72}" type="parTrans" cxnId="{1C4E4EF7-4160-4D33-974D-E1BD890C3962}">
      <dgm:prSet/>
      <dgm:spPr/>
      <dgm:t>
        <a:bodyPr/>
        <a:lstStyle/>
        <a:p>
          <a:endParaRPr lang="id-ID" b="1"/>
        </a:p>
      </dgm:t>
    </dgm:pt>
    <dgm:pt modelId="{A9FC19FE-F2C5-458C-80C5-642D47F519D2}" type="sibTrans" cxnId="{1C4E4EF7-4160-4D33-974D-E1BD890C3962}">
      <dgm:prSet/>
      <dgm:spPr/>
      <dgm:t>
        <a:bodyPr/>
        <a:lstStyle/>
        <a:p>
          <a:endParaRPr lang="id-ID" b="1"/>
        </a:p>
      </dgm:t>
    </dgm:pt>
    <dgm:pt modelId="{8B018C41-B21C-4DFF-B4F7-ADF95E982828}">
      <dgm:prSet/>
      <dgm:spPr>
        <a:solidFill>
          <a:srgbClr val="00B050"/>
        </a:solidFill>
      </dgm:spPr>
      <dgm:t>
        <a:bodyPr/>
        <a:lstStyle/>
        <a:p>
          <a:r>
            <a:rPr lang="id-ID" b="1" dirty="0" smtClean="0"/>
            <a:t>Guru</a:t>
          </a:r>
        </a:p>
        <a:p>
          <a:r>
            <a:rPr lang="id-ID" b="1" i="1" dirty="0" smtClean="0"/>
            <a:t>Professional</a:t>
          </a:r>
          <a:endParaRPr lang="id-ID" b="1" i="1" dirty="0"/>
        </a:p>
      </dgm:t>
    </dgm:pt>
    <dgm:pt modelId="{8AC77F3C-1065-432C-ABA7-F76DC0F1FAA4}" type="parTrans" cxnId="{552EF6FE-849D-4BF0-A703-6BDD9CA9438B}">
      <dgm:prSet/>
      <dgm:spPr/>
      <dgm:t>
        <a:bodyPr/>
        <a:lstStyle/>
        <a:p>
          <a:endParaRPr lang="id-ID" b="1"/>
        </a:p>
      </dgm:t>
    </dgm:pt>
    <dgm:pt modelId="{11F54D27-8C6C-480A-BD77-A1040079560B}" type="sibTrans" cxnId="{552EF6FE-849D-4BF0-A703-6BDD9CA9438B}">
      <dgm:prSet/>
      <dgm:spPr/>
      <dgm:t>
        <a:bodyPr/>
        <a:lstStyle/>
        <a:p>
          <a:endParaRPr lang="id-ID" b="1"/>
        </a:p>
      </dgm:t>
    </dgm:pt>
    <dgm:pt modelId="{53CCE646-5C6E-4547-8707-0162B53EDDC3}">
      <dgm:prSet/>
      <dgm:spPr/>
      <dgm:t>
        <a:bodyPr/>
        <a:lstStyle/>
        <a:p>
          <a:r>
            <a:rPr lang="id-ID" b="1" dirty="0" smtClean="0"/>
            <a:t>Guru</a:t>
          </a:r>
        </a:p>
        <a:p>
          <a:r>
            <a:rPr lang="id-ID" b="1" i="1" dirty="0" smtClean="0"/>
            <a:t>Unfocused Woker</a:t>
          </a:r>
          <a:endParaRPr lang="id-ID" b="1" i="1" dirty="0"/>
        </a:p>
      </dgm:t>
    </dgm:pt>
    <dgm:pt modelId="{F575631F-716B-42B1-B8FE-65CE3B12B0DC}" type="parTrans" cxnId="{B16FA8BE-F0F4-4EFF-B7DE-1E5925B25910}">
      <dgm:prSet/>
      <dgm:spPr/>
      <dgm:t>
        <a:bodyPr/>
        <a:lstStyle/>
        <a:p>
          <a:endParaRPr lang="id-ID" b="1"/>
        </a:p>
      </dgm:t>
    </dgm:pt>
    <dgm:pt modelId="{0A7EF9BB-2B07-4E86-9851-13911E67FF9C}" type="sibTrans" cxnId="{B16FA8BE-F0F4-4EFF-B7DE-1E5925B25910}">
      <dgm:prSet/>
      <dgm:spPr/>
      <dgm:t>
        <a:bodyPr/>
        <a:lstStyle/>
        <a:p>
          <a:endParaRPr lang="id-ID" b="1"/>
        </a:p>
      </dgm:t>
    </dgm:pt>
    <dgm:pt modelId="{3491278D-C680-4DAD-9E06-63A57DEED8A7}" type="pres">
      <dgm:prSet presAssocID="{B23217BF-3C4F-4D78-9B62-80EE949CC3A5}" presName="compositeShape" presStyleCnt="0">
        <dgm:presLayoutVars>
          <dgm:chMax val="7"/>
          <dgm:dir/>
          <dgm:resizeHandles val="exact"/>
        </dgm:presLayoutVars>
      </dgm:prSet>
      <dgm:spPr/>
    </dgm:pt>
    <dgm:pt modelId="{A3270B8D-91B8-439F-8A3F-B01A603F6D6E}" type="pres">
      <dgm:prSet presAssocID="{B23217BF-3C4F-4D78-9B62-80EE949CC3A5}" presName="wedge1" presStyleLbl="node1" presStyleIdx="0" presStyleCnt="4"/>
      <dgm:spPr/>
      <dgm:t>
        <a:bodyPr/>
        <a:lstStyle/>
        <a:p>
          <a:endParaRPr lang="id-ID"/>
        </a:p>
      </dgm:t>
    </dgm:pt>
    <dgm:pt modelId="{86B57F0E-7B52-4683-9F85-A0A5DFCF0D34}" type="pres">
      <dgm:prSet presAssocID="{B23217BF-3C4F-4D78-9B62-80EE949CC3A5}" presName="wedge1Tx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AB78FF49-18CC-4A4F-B268-E14D2DA50061}" type="pres">
      <dgm:prSet presAssocID="{B23217BF-3C4F-4D78-9B62-80EE949CC3A5}" presName="wedge2" presStyleLbl="node1" presStyleIdx="1" presStyleCnt="4"/>
      <dgm:spPr/>
      <dgm:t>
        <a:bodyPr/>
        <a:lstStyle/>
        <a:p>
          <a:endParaRPr lang="id-ID"/>
        </a:p>
      </dgm:t>
    </dgm:pt>
    <dgm:pt modelId="{3E6840F0-5DE7-40E7-965B-4F1C63BC86C4}" type="pres">
      <dgm:prSet presAssocID="{B23217BF-3C4F-4D78-9B62-80EE949CC3A5}" presName="wedge2Tx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1503E273-05D7-4E55-A3EE-464B752C9209}" type="pres">
      <dgm:prSet presAssocID="{B23217BF-3C4F-4D78-9B62-80EE949CC3A5}" presName="wedge3" presStyleLbl="node1" presStyleIdx="2" presStyleCnt="4"/>
      <dgm:spPr/>
      <dgm:t>
        <a:bodyPr/>
        <a:lstStyle/>
        <a:p>
          <a:endParaRPr lang="id-ID"/>
        </a:p>
      </dgm:t>
    </dgm:pt>
    <dgm:pt modelId="{46AD7416-8C20-4B2A-9997-6FFE0CCE387D}" type="pres">
      <dgm:prSet presAssocID="{B23217BF-3C4F-4D78-9B62-80EE949CC3A5}" presName="wedge3Tx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8C1DE51C-A90E-453C-B77A-D914D4659E11}" type="pres">
      <dgm:prSet presAssocID="{B23217BF-3C4F-4D78-9B62-80EE949CC3A5}" presName="wedge4" presStyleLbl="node1" presStyleIdx="3" presStyleCnt="4"/>
      <dgm:spPr/>
      <dgm:t>
        <a:bodyPr/>
        <a:lstStyle/>
        <a:p>
          <a:endParaRPr lang="id-ID"/>
        </a:p>
      </dgm:t>
    </dgm:pt>
    <dgm:pt modelId="{35547DED-3D9F-4050-A041-EAADC01BB916}" type="pres">
      <dgm:prSet presAssocID="{B23217BF-3C4F-4D78-9B62-80EE949CC3A5}" presName="wedge4Tx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id-ID"/>
        </a:p>
      </dgm:t>
    </dgm:pt>
  </dgm:ptLst>
  <dgm:cxnLst>
    <dgm:cxn modelId="{B16FA8BE-F0F4-4EFF-B7DE-1E5925B25910}" srcId="{B23217BF-3C4F-4D78-9B62-80EE949CC3A5}" destId="{53CCE646-5C6E-4547-8707-0162B53EDDC3}" srcOrd="1" destOrd="0" parTransId="{F575631F-716B-42B1-B8FE-65CE3B12B0DC}" sibTransId="{0A7EF9BB-2B07-4E86-9851-13911E67FF9C}"/>
    <dgm:cxn modelId="{CD5FBDC6-5C33-45FA-8C17-CA871731E3AA}" type="presOf" srcId="{8B018C41-B21C-4DFF-B4F7-ADF95E982828}" destId="{86B57F0E-7B52-4683-9F85-A0A5DFCF0D34}" srcOrd="1" destOrd="0" presId="urn:microsoft.com/office/officeart/2005/8/layout/chart3"/>
    <dgm:cxn modelId="{552EF6FE-849D-4BF0-A703-6BDD9CA9438B}" srcId="{B23217BF-3C4F-4D78-9B62-80EE949CC3A5}" destId="{8B018C41-B21C-4DFF-B4F7-ADF95E982828}" srcOrd="0" destOrd="0" parTransId="{8AC77F3C-1065-432C-ABA7-F76DC0F1FAA4}" sibTransId="{11F54D27-8C6C-480A-BD77-A1040079560B}"/>
    <dgm:cxn modelId="{E000FF20-1985-4398-B6E8-CD78C5BC2F09}" type="presOf" srcId="{1EC961FE-75E0-4306-8321-128B82726663}" destId="{1503E273-05D7-4E55-A3EE-464B752C9209}" srcOrd="0" destOrd="0" presId="urn:microsoft.com/office/officeart/2005/8/layout/chart3"/>
    <dgm:cxn modelId="{F2E19620-AFB8-4F64-AE99-FD2A69E92605}" type="presOf" srcId="{0D413718-EEDE-465E-B5DD-AE0588138D0D}" destId="{35547DED-3D9F-4050-A041-EAADC01BB916}" srcOrd="1" destOrd="0" presId="urn:microsoft.com/office/officeart/2005/8/layout/chart3"/>
    <dgm:cxn modelId="{1C4E4EF7-4160-4D33-974D-E1BD890C3962}" srcId="{B23217BF-3C4F-4D78-9B62-80EE949CC3A5}" destId="{0D413718-EEDE-465E-B5DD-AE0588138D0D}" srcOrd="3" destOrd="0" parTransId="{CE3753DD-E8F3-4AC2-AA36-67173E678E72}" sibTransId="{A9FC19FE-F2C5-458C-80C5-642D47F519D2}"/>
    <dgm:cxn modelId="{0B2DFDD5-9C30-4FD6-9F78-6C9AE62789EF}" type="presOf" srcId="{53CCE646-5C6E-4547-8707-0162B53EDDC3}" destId="{AB78FF49-18CC-4A4F-B268-E14D2DA50061}" srcOrd="0" destOrd="0" presId="urn:microsoft.com/office/officeart/2005/8/layout/chart3"/>
    <dgm:cxn modelId="{0A70DCE2-0D9B-49DA-871D-43D6ACE61963}" type="presOf" srcId="{53CCE646-5C6E-4547-8707-0162B53EDDC3}" destId="{3E6840F0-5DE7-40E7-965B-4F1C63BC86C4}" srcOrd="1" destOrd="0" presId="urn:microsoft.com/office/officeart/2005/8/layout/chart3"/>
    <dgm:cxn modelId="{37EB8763-C779-4A89-B70A-422E92692184}" type="presOf" srcId="{8B018C41-B21C-4DFF-B4F7-ADF95E982828}" destId="{A3270B8D-91B8-439F-8A3F-B01A603F6D6E}" srcOrd="0" destOrd="0" presId="urn:microsoft.com/office/officeart/2005/8/layout/chart3"/>
    <dgm:cxn modelId="{BC627165-60C1-4602-9E58-B287905B7200}" type="presOf" srcId="{B23217BF-3C4F-4D78-9B62-80EE949CC3A5}" destId="{3491278D-C680-4DAD-9E06-63A57DEED8A7}" srcOrd="0" destOrd="0" presId="urn:microsoft.com/office/officeart/2005/8/layout/chart3"/>
    <dgm:cxn modelId="{2B7A9434-6376-4DEE-A4D1-F2D0F49C4B3C}" type="presOf" srcId="{1EC961FE-75E0-4306-8321-128B82726663}" destId="{46AD7416-8C20-4B2A-9997-6FFE0CCE387D}" srcOrd="1" destOrd="0" presId="urn:microsoft.com/office/officeart/2005/8/layout/chart3"/>
    <dgm:cxn modelId="{63ECAAFC-CCF2-414F-A5E0-2218E431DDCE}" type="presOf" srcId="{0D413718-EEDE-465E-B5DD-AE0588138D0D}" destId="{8C1DE51C-A90E-453C-B77A-D914D4659E11}" srcOrd="0" destOrd="0" presId="urn:microsoft.com/office/officeart/2005/8/layout/chart3"/>
    <dgm:cxn modelId="{99F9EE43-0250-4D8C-8596-49457D32DF21}" srcId="{B23217BF-3C4F-4D78-9B62-80EE949CC3A5}" destId="{1EC961FE-75E0-4306-8321-128B82726663}" srcOrd="2" destOrd="0" parTransId="{2EFCB352-8808-41BF-8EEA-57430004371E}" sibTransId="{3F4B6CC4-C60F-431C-8F15-AB282B5B1BD6}"/>
    <dgm:cxn modelId="{6E226711-038F-49EA-B4FC-4D6377B05F9E}" type="presParOf" srcId="{3491278D-C680-4DAD-9E06-63A57DEED8A7}" destId="{A3270B8D-91B8-439F-8A3F-B01A603F6D6E}" srcOrd="0" destOrd="0" presId="urn:microsoft.com/office/officeart/2005/8/layout/chart3"/>
    <dgm:cxn modelId="{46381967-DC4B-4BB9-94A5-23F787850EAA}" type="presParOf" srcId="{3491278D-C680-4DAD-9E06-63A57DEED8A7}" destId="{86B57F0E-7B52-4683-9F85-A0A5DFCF0D34}" srcOrd="1" destOrd="0" presId="urn:microsoft.com/office/officeart/2005/8/layout/chart3"/>
    <dgm:cxn modelId="{056AAB0D-0E62-4926-BC6E-F11BE25F3884}" type="presParOf" srcId="{3491278D-C680-4DAD-9E06-63A57DEED8A7}" destId="{AB78FF49-18CC-4A4F-B268-E14D2DA50061}" srcOrd="2" destOrd="0" presId="urn:microsoft.com/office/officeart/2005/8/layout/chart3"/>
    <dgm:cxn modelId="{EFFAECB2-5188-4203-B516-3BB5FAB2F80C}" type="presParOf" srcId="{3491278D-C680-4DAD-9E06-63A57DEED8A7}" destId="{3E6840F0-5DE7-40E7-965B-4F1C63BC86C4}" srcOrd="3" destOrd="0" presId="urn:microsoft.com/office/officeart/2005/8/layout/chart3"/>
    <dgm:cxn modelId="{DD1E0ED4-AFEF-4D38-AA78-97FFFB2DC56C}" type="presParOf" srcId="{3491278D-C680-4DAD-9E06-63A57DEED8A7}" destId="{1503E273-05D7-4E55-A3EE-464B752C9209}" srcOrd="4" destOrd="0" presId="urn:microsoft.com/office/officeart/2005/8/layout/chart3"/>
    <dgm:cxn modelId="{E5D787D0-F5B3-4C35-9CDD-B82D39567BAD}" type="presParOf" srcId="{3491278D-C680-4DAD-9E06-63A57DEED8A7}" destId="{46AD7416-8C20-4B2A-9997-6FFE0CCE387D}" srcOrd="5" destOrd="0" presId="urn:microsoft.com/office/officeart/2005/8/layout/chart3"/>
    <dgm:cxn modelId="{17B582E8-5253-4704-A990-2D73D864C5D2}" type="presParOf" srcId="{3491278D-C680-4DAD-9E06-63A57DEED8A7}" destId="{8C1DE51C-A90E-453C-B77A-D914D4659E11}" srcOrd="6" destOrd="0" presId="urn:microsoft.com/office/officeart/2005/8/layout/chart3"/>
    <dgm:cxn modelId="{5E78473E-C94F-4181-8D91-1AC0BC17711E}" type="presParOf" srcId="{3491278D-C680-4DAD-9E06-63A57DEED8A7}" destId="{35547DED-3D9F-4050-A041-EAADC01BB916}" srcOrd="7" destOrd="0" presId="urn:microsoft.com/office/officeart/2005/8/layout/char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3270B8D-91B8-439F-8A3F-B01A603F6D6E}">
      <dsp:nvSpPr>
        <dsp:cNvPr id="0" name=""/>
        <dsp:cNvSpPr/>
      </dsp:nvSpPr>
      <dsp:spPr>
        <a:xfrm>
          <a:off x="2268039" y="280088"/>
          <a:ext cx="3776472" cy="3776472"/>
        </a:xfrm>
        <a:prstGeom prst="pie">
          <a:avLst>
            <a:gd name="adj1" fmla="val 16200000"/>
            <a:gd name="adj2" fmla="val 0"/>
          </a:avLst>
        </a:prstGeom>
        <a:solidFill>
          <a:srgbClr val="00B050"/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2000" b="1" kern="1200" dirty="0" smtClean="0"/>
            <a:t>Guru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2000" b="1" i="1" kern="1200" dirty="0" smtClean="0"/>
            <a:t>Professional</a:t>
          </a:r>
          <a:endParaRPr lang="id-ID" sz="2000" b="1" i="1" kern="1200" dirty="0"/>
        </a:p>
      </dsp:txBody>
      <dsp:txXfrm>
        <a:off x="4199435" y="978735"/>
        <a:ext cx="1393698" cy="1123950"/>
      </dsp:txXfrm>
    </dsp:sp>
    <dsp:sp modelId="{AB78FF49-18CC-4A4F-B268-E14D2DA50061}">
      <dsp:nvSpPr>
        <dsp:cNvPr id="0" name=""/>
        <dsp:cNvSpPr/>
      </dsp:nvSpPr>
      <dsp:spPr>
        <a:xfrm>
          <a:off x="2108888" y="439239"/>
          <a:ext cx="3776472" cy="3776472"/>
        </a:xfrm>
        <a:prstGeom prst="pie">
          <a:avLst>
            <a:gd name="adj1" fmla="val 0"/>
            <a:gd name="adj2" fmla="val 5400000"/>
          </a:avLst>
        </a:prstGeom>
        <a:solidFill>
          <a:schemeClr val="accent2">
            <a:hueOff val="-485121"/>
            <a:satOff val="-27976"/>
            <a:lumOff val="2876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2000" b="1" kern="1200" dirty="0" smtClean="0"/>
            <a:t>Guru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2000" b="1" i="1" kern="1200" dirty="0" smtClean="0"/>
            <a:t>Unfocused Woker</a:t>
          </a:r>
          <a:endParaRPr lang="id-ID" sz="2000" b="1" i="1" kern="1200" dirty="0"/>
        </a:p>
      </dsp:txBody>
      <dsp:txXfrm>
        <a:off x="4064561" y="2394912"/>
        <a:ext cx="1393698" cy="1123950"/>
      </dsp:txXfrm>
    </dsp:sp>
    <dsp:sp modelId="{1503E273-05D7-4E55-A3EE-464B752C9209}">
      <dsp:nvSpPr>
        <dsp:cNvPr id="0" name=""/>
        <dsp:cNvSpPr/>
      </dsp:nvSpPr>
      <dsp:spPr>
        <a:xfrm>
          <a:off x="2108888" y="439239"/>
          <a:ext cx="3776472" cy="3776472"/>
        </a:xfrm>
        <a:prstGeom prst="pie">
          <a:avLst>
            <a:gd name="adj1" fmla="val 5400000"/>
            <a:gd name="adj2" fmla="val 10800000"/>
          </a:avLst>
        </a:prstGeom>
        <a:solidFill>
          <a:schemeClr val="accent2"/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2000" b="1" kern="1200" dirty="0" smtClean="0"/>
            <a:t>Guru 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2000" b="1" i="1" kern="1200" dirty="0" smtClean="0"/>
            <a:t>Dropout</a:t>
          </a:r>
          <a:endParaRPr lang="id-ID" sz="2000" b="1" i="1" kern="1200" dirty="0"/>
        </a:p>
      </dsp:txBody>
      <dsp:txXfrm>
        <a:off x="2535989" y="2394912"/>
        <a:ext cx="1393698" cy="1123950"/>
      </dsp:txXfrm>
    </dsp:sp>
    <dsp:sp modelId="{8C1DE51C-A90E-453C-B77A-D914D4659E11}">
      <dsp:nvSpPr>
        <dsp:cNvPr id="0" name=""/>
        <dsp:cNvSpPr/>
      </dsp:nvSpPr>
      <dsp:spPr>
        <a:xfrm>
          <a:off x="2108888" y="439239"/>
          <a:ext cx="3776472" cy="3776472"/>
        </a:xfrm>
        <a:prstGeom prst="pie">
          <a:avLst>
            <a:gd name="adj1" fmla="val 10800000"/>
            <a:gd name="adj2" fmla="val 16200000"/>
          </a:avLst>
        </a:prstGeom>
        <a:solidFill>
          <a:schemeClr val="accent3">
            <a:lumMod val="50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2000" b="1" kern="1200" dirty="0" smtClean="0"/>
            <a:t>Guru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2000" b="1" i="1" kern="1200" dirty="0" smtClean="0"/>
            <a:t>Analytical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2000" b="1" i="1" kern="1200" dirty="0" smtClean="0"/>
            <a:t>Observer</a:t>
          </a:r>
          <a:endParaRPr lang="id-ID" sz="2000" b="1" i="1" kern="1200" dirty="0"/>
        </a:p>
      </dsp:txBody>
      <dsp:txXfrm>
        <a:off x="2535989" y="1136088"/>
        <a:ext cx="1393698" cy="112395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art3">
  <dgm:title val=""/>
  <dgm:desc val=""/>
  <dgm:catLst>
    <dgm:cat type="relationship" pri="27000"/>
    <dgm:cat type="cycle" pri="8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presOf/>
    <dgm:shape xmlns:r="http://schemas.openxmlformats.org/officeDocument/2006/relationships" r:blip="">
      <dgm:adjLst/>
    </dgm:shape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wedge1Tx" refType="w" fact="0.205"/>
          <dgm:constr type="t" for="ch" forName="wedge1Tx" refType="h" fact="0.205"/>
          <dgm:constr type="w" for="ch" forName="wedge1Tx" refType="w" fact="0.59"/>
          <dgm:constr type="h" for="ch" forName="wedge1Tx" refType="h" fact="0.59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wedge1Tx" refType="w" fact="0.52"/>
          <dgm:constr type="t" for="ch" forName="wedge1Tx" refType="h" fact="0.205"/>
          <dgm:constr type="w" for="ch" forName="wedge1Tx" refType="w" fact="0.295"/>
          <dgm:constr type="h" for="ch" forName="wedge1Tx" refType="h" fact="0.59"/>
          <dgm:constr type="l" for="ch" forName="wedge2" refType="w" fact="0.08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wedge2Tx" refType="w" fact="0.2"/>
          <dgm:constr type="t" for="ch" forName="wedge2Tx" refType="h" fact="0.205"/>
          <dgm:constr type="w" for="ch" forName="wedge2Tx" refType="w" fact="0.295"/>
          <dgm:constr type="h" for="ch" forName="wedge2Tx" refType="h" fact="0.59"/>
          <dgm:constr type="primFontSz" for="ch" ptType="node" op="equ"/>
        </dgm:constrLst>
      </dgm:if>
      <dgm:if name="Name3" axis="ch" ptType="node" func="cnt" op="equ" val="3">
        <dgm:choose name="Name4">
          <dgm:if name="Name5" func="var" arg="dir" op="equ" val="norm">
            <dgm:constrLst>
              <dgm:constr type="l" for="ch" forName="wedge1" refType="w" fact="0.1233"/>
              <dgm:constr type="t" for="ch" forName="wedge1" refType="w" fact="0.055"/>
              <dgm:constr type="w" for="ch" forName="wedge1" refType="w" fact="0.84"/>
              <dgm:constr type="h" for="ch" forName="wedge1" refType="h" fact="0.84"/>
              <dgm:constr type="l" for="ch" forName="wedge1Tx" refType="w" fact="0.58"/>
              <dgm:constr type="t" for="ch" forName="wedge1Tx" refType="h" fact="0.21"/>
              <dgm:constr type="w" for="ch" forName="wedge1Tx" refType="w" fact="0.285"/>
              <dgm:constr type="h" for="ch" forName="wedge1Tx" refType="h" fact="0.2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31"/>
              <dgm:constr type="t" for="ch" forName="wedge2Tx" refType="h" fact="0.61"/>
              <dgm:constr type="w" for="ch" forName="wedge2Tx" refType="w" fact="0.38"/>
              <dgm:constr type="h" for="ch" forName="wedge2Tx" refType="h" fact="0.26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"/>
              <dgm:constr type="t" for="ch" forName="wedge3Tx" refType="h" fact="0.245"/>
              <dgm:constr type="w" for="ch" forName="wedge3Tx" refType="w" fact="0.285"/>
              <dgm:constr type="h" for="ch" forName="wedge3Tx" refType="h" fact="0.28"/>
              <dgm:constr type="primFontSz" for="ch" ptType="node" op="equ"/>
            </dgm:constrLst>
          </dgm:if>
          <dgm:else name="Name6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45"/>
              <dgm:constr type="t" for="ch" forName="wedge1Tx" refType="h" fact="0.245"/>
              <dgm:constr type="w" for="ch" forName="wedge1Tx" refType="w" fact="0.285"/>
              <dgm:constr type="h" for="ch" forName="wedge1Tx" refType="h" fact="0.2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31"/>
              <dgm:constr type="t" for="ch" forName="wedge2Tx" refType="h" fact="0.61"/>
              <dgm:constr type="w" for="ch" forName="wedge2Tx" refType="w" fact="0.38"/>
              <dgm:constr type="h" for="ch" forName="wedge2Tx" refType="h" fact="0.26"/>
              <dgm:constr type="l" for="ch" forName="wedge3" refType="w" fact="0.0367"/>
              <dgm:constr type="t" for="ch" forName="wedge3" refType="w" fact="0.055"/>
              <dgm:constr type="w" for="ch" forName="wedge3" refType="w" fact="0.84"/>
              <dgm:constr type="h" for="ch" forName="wedge3" refType="h" fact="0.84"/>
              <dgm:constr type="l" for="ch" forName="wedge3Tx" refType="w" fact="0.14"/>
              <dgm:constr type="t" for="ch" forName="wedge3Tx" refType="h" fact="0.21"/>
              <dgm:constr type="w" for="ch" forName="wedge3Tx" refType="w" fact="0.285"/>
              <dgm:constr type="h" for="ch" forName="wedge3Tx" refType="h" fact="0.28"/>
              <dgm:constr type="primFontSz" for="ch" ptType="node" op="equ"/>
            </dgm:constrLst>
          </dgm:else>
        </dgm:choose>
      </dgm:if>
      <dgm:if name="Name7" axis="ch" ptType="node" func="cnt" op="equ" val="4">
        <dgm:choose name="Name8">
          <dgm:if name="Name9" func="var" arg="dir" op="equ" val="norm">
            <dgm:constrLst>
              <dgm:constr type="l" for="ch" forName="wedge1" refType="w" fact="0.1154"/>
              <dgm:constr type="t" for="ch" forName="wedge1" refType="w" fact="0.0446"/>
              <dgm:constr type="w" for="ch" forName="wedge1" refType="w" fact="0.84"/>
              <dgm:constr type="h" for="ch" forName="wedge1" refType="h" fact="0.84"/>
              <dgm:constr type="l" for="ch" forName="wedge1Tx" refType="w" fact="0.545"/>
              <dgm:constr type="t" for="ch" forName="wedge1Tx" refType="h" fact="0.2"/>
              <dgm:constr type="w" for="ch" forName="wedge1Tx" refType="w" fact="0.31"/>
              <dgm:constr type="h" for="ch" forName="wedge1Tx" refType="h" fact="0.2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515"/>
              <dgm:constr type="t" for="ch" forName="wedge2Tx" refType="h" fact="0.515"/>
              <dgm:constr type="w" for="ch" forName="wedge2Tx" refType="w" fact="0.31"/>
              <dgm:constr type="h" for="ch" forName="wedge2Tx" refType="h" fact="0.2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5"/>
              <dgm:constr type="t" for="ch" forName="wedge3Tx" refType="h" fact="0.515"/>
              <dgm:constr type="w" for="ch" forName="wedge3Tx" refType="w" fact="0.31"/>
              <dgm:constr type="h" for="ch" forName="wedge3Tx" refType="h" fact="0.25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75"/>
              <dgm:constr type="t" for="ch" forName="wedge4Tx" refType="h" fact="0.235"/>
              <dgm:constr type="w" for="ch" forName="wedge4Tx" refType="w" fact="0.31"/>
              <dgm:constr type="h" for="ch" forName="wedge4Tx" refType="h" fact="0.25"/>
              <dgm:constr type="primFontSz" for="ch" ptType="node" op="equ"/>
            </dgm:constrLst>
          </dgm:if>
          <dgm:else name="Name10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15"/>
              <dgm:constr type="t" for="ch" forName="wedge1Tx" refType="h" fact="0.235"/>
              <dgm:constr type="w" for="ch" forName="wedge1Tx" refType="w" fact="0.31"/>
              <dgm:constr type="h" for="ch" forName="wedge1Tx" refType="h" fact="0.2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515"/>
              <dgm:constr type="t" for="ch" forName="wedge2Tx" refType="h" fact="0.515"/>
              <dgm:constr type="w" for="ch" forName="wedge2Tx" refType="w" fact="0.31"/>
              <dgm:constr type="h" for="ch" forName="wedge2Tx" refType="h" fact="0.2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5"/>
              <dgm:constr type="t" for="ch" forName="wedge3Tx" refType="h" fact="0.515"/>
              <dgm:constr type="w" for="ch" forName="wedge3Tx" refType="w" fact="0.31"/>
              <dgm:constr type="h" for="ch" forName="wedge3Tx" refType="h" fact="0.25"/>
              <dgm:constr type="l" for="ch" forName="wedge4" refType="w" fact="0.0446"/>
              <dgm:constr type="t" for="ch" forName="wedge4" refType="h" fact="0.0446"/>
              <dgm:constr type="w" for="ch" forName="wedge4" refType="w" fact="0.84"/>
              <dgm:constr type="h" for="ch" forName="wedge4" refType="h" fact="0.84"/>
              <dgm:constr type="l" for="ch" forName="wedge4Tx" refType="w" fact="0.145"/>
              <dgm:constr type="t" for="ch" forName="wedge4Tx" refType="h" fact="0.2"/>
              <dgm:constr type="w" for="ch" forName="wedge4Tx" refType="w" fact="0.31"/>
              <dgm:constr type="h" for="ch" forName="wedge4Tx" refType="h" fact="0.25"/>
              <dgm:constr type="primFontSz" for="ch" ptType="node" op="equ"/>
            </dgm:constrLst>
          </dgm:else>
        </dgm:choose>
      </dgm:if>
      <dgm:if name="Name11" axis="ch" ptType="node" func="cnt" op="equ" val="5">
        <dgm:choose name="Name12">
          <dgm:if name="Name13" func="var" arg="dir" op="equ" val="norm">
            <dgm:constrLst>
              <dgm:constr type="l" for="ch" forName="wedge1" refType="w" fact="0.1094"/>
              <dgm:constr type="t" for="ch" forName="wedge1" refType="w" fact="0.0395"/>
              <dgm:constr type="w" for="ch" forName="wedge1" refType="w" fact="0.84"/>
              <dgm:constr type="h" for="ch" forName="wedge1" refType="h" fact="0.84"/>
              <dgm:constr type="l" for="ch" forName="wedge1Tx" refType="w" fact="0.54"/>
              <dgm:constr type="t" for="ch" forName="wedge1Tx" refType="h" fact="0.165"/>
              <dgm:constr type="w" for="ch" forName="wedge1Tx" refType="w" fact="0.285"/>
              <dgm:constr type="h" for="ch" forName="wedge1Tx" refType="h" fact="0.19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29"/>
              <dgm:constr type="t" for="ch" forName="wedge2Tx" refType="h" fact="0.46"/>
              <dgm:constr type="w" for="ch" forName="wedge2Tx" refType="w" fact="0.25"/>
              <dgm:constr type="h" for="ch" forName="wedge2Tx" refType="h" fact="0.211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35"/>
              <dgm:constr type="t" for="ch" forName="wedge3Tx" refType="h" fact="0.71"/>
              <dgm:constr type="w" for="ch" forName="wedge3Tx" refType="w" fact="0.3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2"/>
              <dgm:constr type="t" for="ch" forName="wedge4Tx" refType="h" fact="0.46"/>
              <dgm:constr type="w" for="ch" forName="wedge4Tx" refType="w" fact="0.25"/>
              <dgm:constr type="h" for="ch" forName="wedge4Tx" refType="h" fact="0.211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2025"/>
              <dgm:constr type="t" for="ch" forName="wedge5Tx" refType="h" fact="0.208"/>
              <dgm:constr type="w" for="ch" forName="wedge5Tx" refType="w" fact="0.285"/>
              <dgm:constr type="h" for="ch" forName="wedge5Tx" refType="h" fact="0.195"/>
              <dgm:constr type="primFontSz" for="ch" ptType="node" op="equ"/>
            </dgm:constrLst>
          </dgm:if>
          <dgm:else name="Name14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1"/>
              <dgm:constr type="t" for="ch" forName="wedge1Tx" refType="h" fact="0.208"/>
              <dgm:constr type="w" for="ch" forName="wedge1Tx" refType="w" fact="0.285"/>
              <dgm:constr type="h" for="ch" forName="wedge1Tx" refType="h" fact="0.19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29"/>
              <dgm:constr type="t" for="ch" forName="wedge2Tx" refType="h" fact="0.46"/>
              <dgm:constr type="w" for="ch" forName="wedge2Tx" refType="w" fact="0.25"/>
              <dgm:constr type="h" for="ch" forName="wedge2Tx" refType="h" fact="0.211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35"/>
              <dgm:constr type="t" for="ch" forName="wedge3Tx" refType="h" fact="0.71"/>
              <dgm:constr type="w" for="ch" forName="wedge3Tx" refType="w" fact="0.3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2"/>
              <dgm:constr type="t" for="ch" forName="wedge4Tx" refType="h" fact="0.46"/>
              <dgm:constr type="w" for="ch" forName="wedge4Tx" refType="w" fact="0.25"/>
              <dgm:constr type="h" for="ch" forName="wedge4Tx" refType="h" fact="0.211"/>
              <dgm:constr type="l" for="ch" forName="wedge5" refType="w" fact="0.0506"/>
              <dgm:constr type="t" for="ch" forName="wedge5" refType="h" fact="0.0395"/>
              <dgm:constr type="w" for="ch" forName="wedge5" refType="w" fact="0.84"/>
              <dgm:constr type="h" for="ch" forName="wedge5" refType="h" fact="0.84"/>
              <dgm:constr type="l" for="ch" forName="wedge5Tx" refType="w" fact="0.18"/>
              <dgm:constr type="t" for="ch" forName="wedge5Tx" refType="h" fact="0.165"/>
              <dgm:constr type="w" for="ch" forName="wedge5Tx" refType="w" fact="0.285"/>
              <dgm:constr type="h" for="ch" forName="wedge5Tx" refType="h" fact="0.195"/>
              <dgm:constr type="primFontSz" for="ch" ptType="node" op="equ"/>
            </dgm:constrLst>
          </dgm:else>
        </dgm:choose>
      </dgm:if>
      <dgm:if name="Name15" axis="ch" ptType="node" func="cnt" op="equ" val="6">
        <dgm:choose name="Name16">
          <dgm:if name="Name17" func="var" arg="dir" op="equ" val="norm">
            <dgm:constrLst>
              <dgm:constr type="l" for="ch" forName="wedge1" refType="w" fact="0.105"/>
              <dgm:constr type="t" for="ch" forName="wedge1" refType="w" fact="0.0367"/>
              <dgm:constr type="w" for="ch" forName="wedge1" refType="w" fact="0.84"/>
              <dgm:constr type="h" for="ch" forName="wedge1" refType="h" fact="0.84"/>
              <dgm:constr type="l" for="ch" forName="wedge1Tx" refType="w" fact="0.534"/>
              <dgm:constr type="t" for="ch" forName="wedge1Tx" refType="h" fact="0.1267"/>
              <dgm:constr type="w" for="ch" forName="wedge1Tx" refType="w" fact="0.245"/>
              <dgm:constr type="h" for="ch" forName="wedge1Tx" refType="h" fact="0.1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415"/>
              <dgm:constr type="w" for="ch" forName="wedge2Tx" refType="w" fact="0.254"/>
              <dgm:constr type="h" for="ch" forName="wedge2Tx" refType="h" fact="0.17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509"/>
              <dgm:constr type="t" for="ch" forName="wedge3Tx" refType="h" fact="0.65"/>
              <dgm:constr type="w" for="ch" forName="wedge3Tx" refType="w" fact="0.245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246"/>
              <dgm:constr type="t" for="ch" forName="wedge4Tx" refType="h" fact="0.65"/>
              <dgm:constr type="w" for="ch" forName="wedge4Tx" refType="w" fact="0.245"/>
              <dgm:constr type="h" for="ch" forName="wedge4Tx" refType="h" fact="0.18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093"/>
              <dgm:constr type="t" for="ch" forName="wedge5Tx" refType="h" fact="0.415"/>
              <dgm:constr type="w" for="ch" forName="wedge5Tx" refType="w" fact="0.254"/>
              <dgm:constr type="h" for="ch" forName="wedge5Tx" refType="h" fact="0.17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246"/>
              <dgm:constr type="t" for="ch" forName="wedge6Tx" refType="h" fact="0.17"/>
              <dgm:constr type="w" for="ch" forName="wedge6Tx" refType="w" fact="0.245"/>
              <dgm:constr type="h" for="ch" forName="wedge6Tx" refType="h" fact="0.18"/>
              <dgm:constr type="primFontSz" for="ch" ptType="node" op="equ"/>
            </dgm:constrLst>
          </dgm:if>
          <dgm:else name="Name18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09"/>
              <dgm:constr type="t" for="ch" forName="wedge1Tx" refType="h" fact="0.17"/>
              <dgm:constr type="w" for="ch" forName="wedge1Tx" refType="w" fact="0.245"/>
              <dgm:constr type="h" for="ch" forName="wedge1Tx" refType="h" fact="0.1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415"/>
              <dgm:constr type="w" for="ch" forName="wedge2Tx" refType="w" fact="0.254"/>
              <dgm:constr type="h" for="ch" forName="wedge2Tx" refType="h" fact="0.17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509"/>
              <dgm:constr type="t" for="ch" forName="wedge3Tx" refType="h" fact="0.65"/>
              <dgm:constr type="w" for="ch" forName="wedge3Tx" refType="w" fact="0.245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246"/>
              <dgm:constr type="t" for="ch" forName="wedge4Tx" refType="h" fact="0.65"/>
              <dgm:constr type="w" for="ch" forName="wedge4Tx" refType="w" fact="0.245"/>
              <dgm:constr type="h" for="ch" forName="wedge4Tx" refType="h" fact="0.18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093"/>
              <dgm:constr type="t" for="ch" forName="wedge5Tx" refType="h" fact="0.415"/>
              <dgm:constr type="w" for="ch" forName="wedge5Tx" refType="w" fact="0.254"/>
              <dgm:constr type="h" for="ch" forName="wedge5Tx" refType="h" fact="0.17"/>
              <dgm:constr type="l" for="ch" forName="wedge6" refType="w" fact="0.055"/>
              <dgm:constr type="t" for="ch" forName="wedge6" refType="h" fact="0.0367"/>
              <dgm:constr type="w" for="ch" forName="wedge6" refType="w" fact="0.84"/>
              <dgm:constr type="h" for="ch" forName="wedge6" refType="h" fact="0.84"/>
              <dgm:constr type="l" for="ch" forName="wedge6Tx" refType="w" fact="0.221"/>
              <dgm:constr type="t" for="ch" forName="wedge6Tx" refType="h" fact="0.1267"/>
              <dgm:constr type="w" for="ch" forName="wedge6Tx" refType="w" fact="0.245"/>
              <dgm:constr type="h" for="ch" forName="wedge6Tx" refType="h" fact="0.18"/>
              <dgm:constr type="primFontSz" for="ch" ptType="node" op="equ"/>
            </dgm:constrLst>
          </dgm:else>
        </dgm:choose>
      </dgm:if>
      <dgm:else name="Name19">
        <dgm:choose name="Name20">
          <dgm:if name="Name21" func="var" arg="dir" op="equ" val="norm">
            <dgm:constrLst>
              <dgm:constr type="l" for="ch" forName="wedge1" refType="w" fact="0.1017"/>
              <dgm:constr type="t" for="ch" forName="wedge1" refType="w" fact="0.035"/>
              <dgm:constr type="w" for="ch" forName="wedge1" refType="w" fact="0.84"/>
              <dgm:constr type="h" for="ch" forName="wedge1" refType="h" fact="0.84"/>
              <dgm:constr type="l" for="ch" forName="wedge1Tx" refType="w" fact="0.53"/>
              <dgm:constr type="t" for="ch" forName="wedge1Tx" refType="h" fact="0.115"/>
              <dgm:constr type="w" for="ch" forName="wedge1Tx" refType="w" fact="0.23"/>
              <dgm:constr type="h" for="ch" forName="wedge1Tx" refType="h" fact="0.14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38"/>
              <dgm:constr type="w" for="ch" forName="wedge2Tx" refType="w" fact="0.244"/>
              <dgm:constr type="h" for="ch" forName="wedge2Tx" refType="h" fact="0.15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62"/>
              <dgm:constr type="t" for="ch" forName="wedge3Tx" refType="h" fact="0.58"/>
              <dgm:constr type="w" for="ch" forName="wedge3Tx" refType="w" fact="0.22"/>
              <dgm:constr type="h" for="ch" forName="wedge3Tx" refType="h" fact="0.16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3875"/>
              <dgm:constr type="t" for="ch" forName="wedge4Tx" refType="h" fact="0.74"/>
              <dgm:constr type="w" for="ch" forName="wedge4Tx" refType="w" fact="0.225"/>
              <dgm:constr type="h" for="ch" forName="wedge4Tx" refType="h" fact="0.16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16"/>
              <dgm:constr type="t" for="ch" forName="wedge5Tx" refType="h" fact="0.58"/>
              <dgm:constr type="w" for="ch" forName="wedge5Tx" refType="w" fact="0.22"/>
              <dgm:constr type="h" for="ch" forName="wedge5Tx" refType="h" fact="0.16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101"/>
              <dgm:constr type="t" for="ch" forName="wedge6Tx" refType="h" fact="0.38"/>
              <dgm:constr type="w" for="ch" forName="wedge6Tx" refType="w" fact="0.244"/>
              <dgm:constr type="h" for="ch" forName="wedge6Tx" refType="h" fact="0.155"/>
              <dgm:constr type="l" for="ch" forName="wedge7" refType="w" fact="0.08"/>
              <dgm:constr type="t" for="ch" forName="wedge7" refType="h" fact="0.08"/>
              <dgm:constr type="w" for="ch" forName="wedge7" refType="w" fact="0.84"/>
              <dgm:constr type="h" for="ch" forName="wedge7" refType="h" fact="0.84"/>
              <dgm:constr type="l" for="ch" forName="wedge7Tx" refType="w" fact="0.262"/>
              <dgm:constr type="t" for="ch" forName="wedge7Tx" refType="h" fact="0.16"/>
              <dgm:constr type="w" for="ch" forName="wedge7Tx" refType="w" fact="0.23"/>
              <dgm:constr type="h" for="ch" forName="wedge7Tx" refType="h" fact="0.145"/>
              <dgm:constr type="primFontSz" for="ch" ptType="node" op="equ"/>
            </dgm:constrLst>
          </dgm:if>
          <dgm:else name="Name22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08"/>
              <dgm:constr type="t" for="ch" forName="wedge1Tx" refType="h" fact="0.16"/>
              <dgm:constr type="w" for="ch" forName="wedge1Tx" refType="w" fact="0.23"/>
              <dgm:constr type="h" for="ch" forName="wedge1Tx" refType="h" fact="0.14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38"/>
              <dgm:constr type="w" for="ch" forName="wedge2Tx" refType="w" fact="0.244"/>
              <dgm:constr type="h" for="ch" forName="wedge2Tx" refType="h" fact="0.15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62"/>
              <dgm:constr type="t" for="ch" forName="wedge3Tx" refType="h" fact="0.58"/>
              <dgm:constr type="w" for="ch" forName="wedge3Tx" refType="w" fact="0.22"/>
              <dgm:constr type="h" for="ch" forName="wedge3Tx" refType="h" fact="0.16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3875"/>
              <dgm:constr type="t" for="ch" forName="wedge4Tx" refType="h" fact="0.74"/>
              <dgm:constr type="w" for="ch" forName="wedge4Tx" refType="w" fact="0.225"/>
              <dgm:constr type="h" for="ch" forName="wedge4Tx" refType="h" fact="0.16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16"/>
              <dgm:constr type="t" for="ch" forName="wedge5Tx" refType="h" fact="0.58"/>
              <dgm:constr type="w" for="ch" forName="wedge5Tx" refType="w" fact="0.22"/>
              <dgm:constr type="h" for="ch" forName="wedge5Tx" refType="h" fact="0.16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101"/>
              <dgm:constr type="t" for="ch" forName="wedge6Tx" refType="h" fact="0.38"/>
              <dgm:constr type="w" for="ch" forName="wedge6Tx" refType="w" fact="0.244"/>
              <dgm:constr type="h" for="ch" forName="wedge6Tx" refType="h" fact="0.155"/>
              <dgm:constr type="l" for="ch" forName="wedge7" refType="w" fact="0.0583"/>
              <dgm:constr type="t" for="ch" forName="wedge7" refType="h" fact="0.035"/>
              <dgm:constr type="w" for="ch" forName="wedge7" refType="w" fact="0.84"/>
              <dgm:constr type="h" for="ch" forName="wedge7" refType="h" fact="0.84"/>
              <dgm:constr type="l" for="ch" forName="wedge7Tx" refType="w" fact="0.2403"/>
              <dgm:constr type="t" for="ch" forName="wedge7Tx" refType="h" fact="0.115"/>
              <dgm:constr type="w" for="ch" forName="wedge7Tx" refType="w" fact="0.23"/>
              <dgm:constr type="h" for="ch" forName="wedge7Tx" refType="h" fact="0.145"/>
              <dgm:constr type="primFontSz" for="ch" ptType="node" op="equ"/>
            </dgm:constrLst>
          </dgm:else>
        </dgm:choose>
      </dgm:else>
    </dgm:choose>
    <dgm:ruleLst/>
    <dgm:choose name="Name23">
      <dgm:if name="Name24" axis="ch" ptType="node" func="cnt" op="gte" val="1">
        <dgm:layoutNode name="wedge1">
          <dgm:alg type="sp"/>
          <dgm:choose name="Name25">
            <dgm:if name="Name26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27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28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29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30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31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32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33">
            <dgm:if name="Name34" func="var" arg="dir" op="equ" val="norm">
              <dgm:presOf axis="ch desOrSelf" ptType="node node" st="1 1" cnt="1 0"/>
            </dgm:if>
            <dgm:else name="Name35">
              <dgm:choose name="Name36">
                <dgm:if name="Name37" axis="ch" ptType="node" func="cnt" op="equ" val="1">
                  <dgm:presOf axis="ch desOrSelf" ptType="node node" st="1 1" cnt="1 0"/>
                </dgm:if>
                <dgm:if name="Name38" axis="ch" ptType="node" func="cnt" op="equ" val="2">
                  <dgm:presOf axis="ch desOrSelf" ptType="node node" st="2 1" cnt="1 0"/>
                </dgm:if>
                <dgm:if name="Name39" axis="ch" ptType="node" func="cnt" op="equ" val="3">
                  <dgm:presOf axis="ch desOrSelf" ptType="node node" st="3 1" cnt="1 0"/>
                </dgm:if>
                <dgm:if name="Name40" axis="ch" ptType="node" func="cnt" op="equ" val="4">
                  <dgm:presOf axis="ch desOrSelf" ptType="node node" st="4 1" cnt="1 0"/>
                </dgm:if>
                <dgm:if name="Name41" axis="ch" ptType="node" func="cnt" op="equ" val="5">
                  <dgm:presOf axis="ch desOrSelf" ptType="node node" st="5 1" cnt="1 0"/>
                </dgm:if>
                <dgm:if name="Name42" axis="ch" ptType="node" func="cnt" op="equ" val="6">
                  <dgm:presOf axis="ch desOrSelf" ptType="node node" st="6 1" cnt="1 0"/>
                </dgm:if>
                <dgm:else name="Name43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44">
            <dgm:if name="Name45" func="var" arg="dir" op="equ" val="norm">
              <dgm:presOf axis="ch desOrSelf" ptType="node node" st="1 1" cnt="1 0"/>
            </dgm:if>
            <dgm:else name="Name46">
              <dgm:choose name="Name47">
                <dgm:if name="Name48" axis="ch" ptType="node" func="cnt" op="equ" val="1">
                  <dgm:presOf axis="ch desOrSelf" ptType="node node" st="1 1" cnt="1 0"/>
                </dgm:if>
                <dgm:if name="Name49" axis="ch" ptType="node" func="cnt" op="equ" val="2">
                  <dgm:presOf axis="ch desOrSelf" ptType="node node" st="2 1" cnt="1 0"/>
                </dgm:if>
                <dgm:if name="Name50" axis="ch" ptType="node" func="cnt" op="equ" val="3">
                  <dgm:presOf axis="ch desOrSelf" ptType="node node" st="3 1" cnt="1 0"/>
                </dgm:if>
                <dgm:if name="Name51" axis="ch" ptType="node" func="cnt" op="equ" val="4">
                  <dgm:presOf axis="ch desOrSelf" ptType="node node" st="4 1" cnt="1 0"/>
                </dgm:if>
                <dgm:if name="Name52" axis="ch" ptType="node" func="cnt" op="equ" val="5">
                  <dgm:presOf axis="ch desOrSelf" ptType="node node" st="5 1" cnt="1 0"/>
                </dgm:if>
                <dgm:if name="Name53" axis="ch" ptType="node" func="cnt" op="equ" val="6">
                  <dgm:presOf axis="ch desOrSelf" ptType="node node" st="6 1" cnt="1 0"/>
                </dgm:if>
                <dgm:else name="Name54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55"/>
    </dgm:choose>
    <dgm:choose name="Name56">
      <dgm:if name="Name57" axis="ch" ptType="node" func="cnt" op="gte" val="2">
        <dgm:layoutNode name="wedge2">
          <dgm:alg type="sp"/>
          <dgm:choose name="Name58">
            <dgm:if name="Name59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60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61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62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63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64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65">
            <dgm:if name="Name66" func="var" arg="dir" op="equ" val="norm">
              <dgm:presOf axis="ch desOrSelf" ptType="node node" st="2 1" cnt="1 0"/>
            </dgm:if>
            <dgm:else name="Name67">
              <dgm:choose name="Name68">
                <dgm:if name="Name69" axis="ch" ptType="node" func="cnt" op="equ" val="2">
                  <dgm:presOf axis="ch desOrSelf" ptType="node node" st="1 1" cnt="1 0"/>
                </dgm:if>
                <dgm:if name="Name70" axis="ch" ptType="node" func="cnt" op="equ" val="3">
                  <dgm:presOf axis="ch desOrSelf" ptType="node node" st="2 1" cnt="1 0"/>
                </dgm:if>
                <dgm:if name="Name71" axis="ch" ptType="node" func="cnt" op="equ" val="4">
                  <dgm:presOf axis="ch desOrSelf" ptType="node node" st="3 1" cnt="1 0"/>
                </dgm:if>
                <dgm:if name="Name72" axis="ch" ptType="node" func="cnt" op="equ" val="5">
                  <dgm:presOf axis="ch desOrSelf" ptType="node node" st="4 1" cnt="1 0"/>
                </dgm:if>
                <dgm:if name="Name73" axis="ch" ptType="node" func="cnt" op="equ" val="6">
                  <dgm:presOf axis="ch desOrSelf" ptType="node node" st="5 1" cnt="1 0"/>
                </dgm:if>
                <dgm:else name="Name74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75">
            <dgm:if name="Name76" func="var" arg="dir" op="equ" val="norm">
              <dgm:presOf axis="ch desOrSelf" ptType="node node" st="2 1" cnt="1 0"/>
            </dgm:if>
            <dgm:else name="Name77">
              <dgm:choose name="Name78">
                <dgm:if name="Name79" axis="ch" ptType="node" func="cnt" op="equ" val="2">
                  <dgm:presOf axis="ch desOrSelf" ptType="node node" st="1 1" cnt="1 0"/>
                </dgm:if>
                <dgm:if name="Name80" axis="ch" ptType="node" func="cnt" op="equ" val="3">
                  <dgm:presOf axis="ch desOrSelf" ptType="node node" st="2 1" cnt="1 0"/>
                </dgm:if>
                <dgm:if name="Name81" axis="ch" ptType="node" func="cnt" op="equ" val="4">
                  <dgm:presOf axis="ch desOrSelf" ptType="node node" st="3 1" cnt="1 0"/>
                </dgm:if>
                <dgm:if name="Name82" axis="ch" ptType="node" func="cnt" op="equ" val="5">
                  <dgm:presOf axis="ch desOrSelf" ptType="node node" st="4 1" cnt="1 0"/>
                </dgm:if>
                <dgm:if name="Name83" axis="ch" ptType="node" func="cnt" op="equ" val="6">
                  <dgm:presOf axis="ch desOrSelf" ptType="node node" st="5 1" cnt="1 0"/>
                </dgm:if>
                <dgm:else name="Name84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85"/>
    </dgm:choose>
    <dgm:choose name="Name86">
      <dgm:if name="Name87" axis="ch" ptType="node" func="cnt" op="gte" val="3">
        <dgm:layoutNode name="wedge3">
          <dgm:alg type="sp"/>
          <dgm:choose name="Name88">
            <dgm:if name="Name89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90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91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92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93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94">
            <dgm:if name="Name95" func="var" arg="dir" op="equ" val="norm">
              <dgm:presOf axis="ch desOrSelf" ptType="node node" st="3 1" cnt="1 0"/>
            </dgm:if>
            <dgm:else name="Name96">
              <dgm:choose name="Name97">
                <dgm:if name="Name98" axis="ch" ptType="node" func="cnt" op="equ" val="3">
                  <dgm:presOf axis="ch desOrSelf" ptType="node node" st="1 1" cnt="1 0"/>
                </dgm:if>
                <dgm:if name="Name99" axis="ch" ptType="node" func="cnt" op="equ" val="4">
                  <dgm:presOf axis="ch desOrSelf" ptType="node node" st="2 1" cnt="1 0"/>
                </dgm:if>
                <dgm:if name="Name100" axis="ch" ptType="node" func="cnt" op="equ" val="5">
                  <dgm:presOf axis="ch desOrSelf" ptType="node node" st="3 1" cnt="1 0"/>
                </dgm:if>
                <dgm:if name="Name101" axis="ch" ptType="node" func="cnt" op="equ" val="6">
                  <dgm:presOf axis="ch desOrSelf" ptType="node node" st="4 1" cnt="1 0"/>
                </dgm:if>
                <dgm:else name="Name102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03">
            <dgm:if name="Name104" func="var" arg="dir" op="equ" val="norm">
              <dgm:presOf axis="ch desOrSelf" ptType="node node" st="3 1" cnt="1 0"/>
            </dgm:if>
            <dgm:else name="Name105">
              <dgm:choose name="Name106">
                <dgm:if name="Name107" axis="ch" ptType="node" func="cnt" op="equ" val="3">
                  <dgm:presOf axis="ch desOrSelf" ptType="node node" st="1 1" cnt="1 0"/>
                </dgm:if>
                <dgm:if name="Name108" axis="ch" ptType="node" func="cnt" op="equ" val="4">
                  <dgm:presOf axis="ch desOrSelf" ptType="node node" st="2 1" cnt="1 0"/>
                </dgm:if>
                <dgm:if name="Name109" axis="ch" ptType="node" func="cnt" op="equ" val="5">
                  <dgm:presOf axis="ch desOrSelf" ptType="node node" st="3 1" cnt="1 0"/>
                </dgm:if>
                <dgm:if name="Name110" axis="ch" ptType="node" func="cnt" op="equ" val="6">
                  <dgm:presOf axis="ch desOrSelf" ptType="node node" st="4 1" cnt="1 0"/>
                </dgm:if>
                <dgm:else name="Name111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12"/>
    </dgm:choose>
    <dgm:choose name="Name113">
      <dgm:if name="Name114" axis="ch" ptType="node" func="cnt" op="gte" val="4">
        <dgm:layoutNode name="wedge4">
          <dgm:alg type="sp"/>
          <dgm:choose name="Name115">
            <dgm:if name="Name116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17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18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19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20">
            <dgm:if name="Name121" func="var" arg="dir" op="equ" val="norm">
              <dgm:presOf axis="ch desOrSelf" ptType="node node" st="4 1" cnt="1 0"/>
            </dgm:if>
            <dgm:else name="Name122">
              <dgm:choose name="Name123">
                <dgm:if name="Name124" axis="ch" ptType="node" func="cnt" op="equ" val="4">
                  <dgm:presOf axis="ch desOrSelf" ptType="node node" st="1 1" cnt="1 0"/>
                </dgm:if>
                <dgm:if name="Name125" axis="ch" ptType="node" func="cnt" op="equ" val="5">
                  <dgm:presOf axis="ch desOrSelf" ptType="node node" st="2 1" cnt="1 0"/>
                </dgm:if>
                <dgm:if name="Name126" axis="ch" ptType="node" func="cnt" op="equ" val="6">
                  <dgm:presOf axis="ch desOrSelf" ptType="node node" st="3 1" cnt="1 0"/>
                </dgm:if>
                <dgm:else name="Name127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28">
            <dgm:if name="Name129" func="var" arg="dir" op="equ" val="norm">
              <dgm:presOf axis="ch desOrSelf" ptType="node node" st="4 1" cnt="1 0"/>
            </dgm:if>
            <dgm:else name="Name130">
              <dgm:choose name="Name131">
                <dgm:if name="Name132" axis="ch" ptType="node" func="cnt" op="equ" val="4">
                  <dgm:presOf axis="ch desOrSelf" ptType="node node" st="1 1" cnt="1 0"/>
                </dgm:if>
                <dgm:if name="Name133" axis="ch" ptType="node" func="cnt" op="equ" val="5">
                  <dgm:presOf axis="ch desOrSelf" ptType="node node" st="2 1" cnt="1 0"/>
                </dgm:if>
                <dgm:if name="Name134" axis="ch" ptType="node" func="cnt" op="equ" val="6">
                  <dgm:presOf axis="ch desOrSelf" ptType="node node" st="3 1" cnt="1 0"/>
                </dgm:if>
                <dgm:else name="Name135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36"/>
    </dgm:choose>
    <dgm:choose name="Name137">
      <dgm:if name="Name138" axis="ch" ptType="node" func="cnt" op="gte" val="5">
        <dgm:layoutNode name="wedge5">
          <dgm:alg type="sp"/>
          <dgm:choose name="Name139">
            <dgm:if name="Name140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41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42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43">
            <dgm:if name="Name144" func="var" arg="dir" op="equ" val="norm">
              <dgm:presOf axis="ch desOrSelf" ptType="node node" st="5 1" cnt="1 0"/>
            </dgm:if>
            <dgm:else name="Name145">
              <dgm:choose name="Name146">
                <dgm:if name="Name147" axis="ch" ptType="node" func="cnt" op="equ" val="5">
                  <dgm:presOf axis="ch desOrSelf" ptType="node node" st="1 1" cnt="1 0"/>
                </dgm:if>
                <dgm:if name="Name148" axis="ch" ptType="node" func="cnt" op="equ" val="6">
                  <dgm:presOf axis="ch desOrSelf" ptType="node node" st="2 1" cnt="1 0"/>
                </dgm:if>
                <dgm:else name="Name149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0">
            <dgm:if name="Name151" func="var" arg="dir" op="equ" val="norm">
              <dgm:presOf axis="ch desOrSelf" ptType="node node" st="5 1" cnt="1 0"/>
            </dgm:if>
            <dgm:else name="Name152">
              <dgm:choose name="Name153">
                <dgm:if name="Name154" axis="ch" ptType="node" func="cnt" op="equ" val="5">
                  <dgm:presOf axis="ch desOrSelf" ptType="node node" st="1 1" cnt="1 0"/>
                </dgm:if>
                <dgm:if name="Name155" axis="ch" ptType="node" func="cnt" op="equ" val="6">
                  <dgm:presOf axis="ch desOrSelf" ptType="node node" st="2 1" cnt="1 0"/>
                </dgm:if>
                <dgm:else name="Name156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57"/>
    </dgm:choose>
    <dgm:choose name="Name158">
      <dgm:if name="Name159" axis="ch" ptType="node" func="cnt" op="gte" val="6">
        <dgm:layoutNode name="wedge6">
          <dgm:alg type="sp"/>
          <dgm:choose name="Name160">
            <dgm:if name="Name161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62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63">
            <dgm:if name="Name164" func="var" arg="dir" op="equ" val="norm">
              <dgm:presOf axis="ch desOrSelf" ptType="node node" st="6 1" cnt="1 0"/>
            </dgm:if>
            <dgm:else name="Name165">
              <dgm:choose name="Name166">
                <dgm:if name="Name167" axis="ch" ptType="node" func="cnt" op="equ" val="6">
                  <dgm:presOf axis="ch desOrSelf" ptType="node node" st="1 1" cnt="1 0"/>
                </dgm:if>
                <dgm:else name="Name168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9">
            <dgm:if name="Name170" func="var" arg="dir" op="equ" val="norm">
              <dgm:presOf axis="ch desOrSelf" ptType="node node" st="6 1" cnt="1 0"/>
            </dgm:if>
            <dgm:else name="Name171">
              <dgm:choose name="Name172">
                <dgm:if name="Name173" axis="ch" ptType="node" func="cnt" op="equ" val="6">
                  <dgm:presOf axis="ch desOrSelf" ptType="node node" st="1 1" cnt="1 0"/>
                </dgm:if>
                <dgm:else name="Name174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75"/>
    </dgm:choose>
    <dgm:choose name="Name176">
      <dgm:if name="Name177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78">
            <dgm:if name="Name179" func="var" arg="dir" op="equ" val="norm">
              <dgm:presOf axis="ch desOrSelf" ptType="node node" st="7 1" cnt="1 0"/>
            </dgm:if>
            <dgm:else name="Name180">
              <dgm:presOf axis="ch desOrSelf" ptType="node node" st="1 1" cnt="1 0"/>
            </dgm:else>
          </dgm:choose>
          <dgm:constrLst/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81">
            <dgm:if name="Name182" func="var" arg="dir" op="equ" val="norm">
              <dgm:presOf axis="ch desOrSelf" ptType="node node" st="7 1" cnt="1 0"/>
            </dgm:if>
            <dgm:else name="Name183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84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F2C8C4A-01AC-44CE-B1C6-B4C32D5DC23C}" type="datetimeFigureOut">
              <a:rPr lang="en-US" smtClean="0"/>
              <a:t>10/1/2021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BDAB4E-C4B9-4EEF-A9EA-1BAD354EF3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2836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5" name="Notes Placeholder 2"/>
          <p:cNvSpPr>
            <a:spLocks noGrp="1"/>
          </p:cNvSpPr>
          <p:nvPr>
            <p:ph type="body" sz="quarter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id-ID" altLang="en-US" smtClean="0"/>
              <a:t>Judul?</a:t>
            </a:r>
          </a:p>
        </p:txBody>
      </p:sp>
      <p:sp>
        <p:nvSpPr>
          <p:cNvPr id="18436" name="Slide Number Placeholder 3"/>
          <p:cNvSpPr txBox="1">
            <a:spLocks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209F2272-0AFF-4277-BAB2-1198006D8B0F}" type="slidenum">
              <a:rPr lang="id-ID" altLang="en-US">
                <a:solidFill>
                  <a:srgbClr val="000000"/>
                </a:solidFill>
              </a:rPr>
              <a:pPr algn="r" eaLnBrk="1" hangingPunct="1"/>
              <a:t>2</a:t>
            </a:fld>
            <a:endParaRPr lang="id-ID" altLang="en-US" sz="12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08895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AF4C92-EACB-4D12-9267-C7D8DF106226}" type="datetimeFigureOut">
              <a:rPr lang="en-US" smtClean="0"/>
              <a:t>10/1/2021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1FA13B-25B0-4265-A1A8-6F983BE59F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88504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AF4C92-EACB-4D12-9267-C7D8DF106226}" type="datetimeFigureOut">
              <a:rPr lang="en-US" smtClean="0"/>
              <a:t>10/1/2021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1FA13B-25B0-4265-A1A8-6F983BE59F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25791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AF4C92-EACB-4D12-9267-C7D8DF106226}" type="datetimeFigureOut">
              <a:rPr lang="en-US" smtClean="0"/>
              <a:t>10/1/2021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1FA13B-25B0-4265-A1A8-6F983BE59F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03610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AF4C92-EACB-4D12-9267-C7D8DF106226}" type="datetimeFigureOut">
              <a:rPr lang="en-US" smtClean="0"/>
              <a:t>10/1/2021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1FA13B-25B0-4265-A1A8-6F983BE59F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1007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AF4C92-EACB-4D12-9267-C7D8DF106226}" type="datetimeFigureOut">
              <a:rPr lang="en-US" smtClean="0"/>
              <a:t>10/1/2021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1FA13B-25B0-4265-A1A8-6F983BE59F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59192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AF4C92-EACB-4D12-9267-C7D8DF106226}" type="datetimeFigureOut">
              <a:rPr lang="en-US" smtClean="0"/>
              <a:t>10/1/2021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1FA13B-25B0-4265-A1A8-6F983BE59F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14526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AF4C92-EACB-4D12-9267-C7D8DF106226}" type="datetimeFigureOut">
              <a:rPr lang="en-US" smtClean="0"/>
              <a:t>10/1/2021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1FA13B-25B0-4265-A1A8-6F983BE59F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76457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AF4C92-EACB-4D12-9267-C7D8DF106226}" type="datetimeFigureOut">
              <a:rPr lang="en-US" smtClean="0"/>
              <a:t>10/1/2021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1FA13B-25B0-4265-A1A8-6F983BE59F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46246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AF4C92-EACB-4D12-9267-C7D8DF106226}" type="datetimeFigureOut">
              <a:rPr lang="en-US" smtClean="0"/>
              <a:t>10/1/2021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1FA13B-25B0-4265-A1A8-6F983BE59F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47320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AF4C92-EACB-4D12-9267-C7D8DF106226}" type="datetimeFigureOut">
              <a:rPr lang="en-US" smtClean="0"/>
              <a:t>10/1/2021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1FA13B-25B0-4265-A1A8-6F983BE59F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5435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AF4C92-EACB-4D12-9267-C7D8DF106226}" type="datetimeFigureOut">
              <a:rPr lang="en-US" smtClean="0"/>
              <a:t>10/1/2021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1FA13B-25B0-4265-A1A8-6F983BE59F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865192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Break Layout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2255573" y="2458292"/>
            <a:ext cx="9936427" cy="1920213"/>
          </a:xfrm>
          <a:prstGeom prst="rect">
            <a:avLst/>
          </a:prstGeom>
          <a:solidFill>
            <a:schemeClr val="bg1">
              <a:alpha val="7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5280587" y="2908905"/>
            <a:ext cx="6911413" cy="631435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48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SECTION BREAK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5280587" y="3540340"/>
            <a:ext cx="6911413" cy="384043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867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403" y="1756727"/>
            <a:ext cx="4202231" cy="3567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28427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Basic Layout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2255573" y="164638"/>
            <a:ext cx="9936427" cy="768085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48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2255573" y="932723"/>
            <a:ext cx="9936427" cy="384043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867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</p:spTree>
    <p:extLst>
      <p:ext uri="{BB962C8B-B14F-4D97-AF65-F5344CB8AC3E}">
        <p14:creationId xmlns:p14="http://schemas.microsoft.com/office/powerpoint/2010/main" val="36369471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AF4C92-EACB-4D12-9267-C7D8DF106226}" type="datetimeFigureOut">
              <a:rPr lang="en-US" smtClean="0"/>
              <a:t>10/1/2021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1FA13B-25B0-4265-A1A8-6F983BE59F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01006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thohirin@yahoo.com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4655840" y="2564904"/>
            <a:ext cx="7200800" cy="914763"/>
          </a:xfrm>
        </p:spPr>
        <p:txBody>
          <a:bodyPr>
            <a:normAutofit lnSpcReduction="10000"/>
          </a:bodyPr>
          <a:lstStyle/>
          <a:p>
            <a:pPr algn="ctr"/>
            <a:r>
              <a:rPr lang="en-US" altLang="ko-KR" sz="6400" b="1" dirty="0" smtClean="0">
                <a:solidFill>
                  <a:srgbClr val="FF0000"/>
                </a:solidFill>
                <a:latin typeface="Showcard Gothic" pitchFamily="82" charset="0"/>
                <a:cs typeface="Times New Roman" pitchFamily="18" charset="0"/>
              </a:rPr>
              <a:t>GURU HEBAT</a:t>
            </a:r>
            <a:endParaRPr lang="ko-KR" altLang="en-US" sz="6400" b="1" dirty="0">
              <a:solidFill>
                <a:srgbClr val="FF0000"/>
              </a:solidFill>
              <a:latin typeface="Showcard Gothic" pitchFamily="82" charset="0"/>
              <a:cs typeface="Times New Roman" pitchFamily="18" charset="0"/>
            </a:endParaRPr>
          </a:p>
        </p:txBody>
      </p:sp>
      <p:pic>
        <p:nvPicPr>
          <p:cNvPr id="1028" name="Picture 4" descr="Related imag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381" y="106090"/>
            <a:ext cx="2016224" cy="1902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5519936" y="3405795"/>
            <a:ext cx="5952661" cy="984885"/>
          </a:xfrm>
          <a:prstGeom prst="rect">
            <a:avLst/>
          </a:prstGeom>
          <a:noFill/>
        </p:spPr>
        <p:txBody>
          <a:bodyPr wrap="square" lIns="121920" tIns="60960" rIns="121920" bIns="60960">
            <a:spAutoFit/>
          </a:bodyPr>
          <a:lstStyle/>
          <a:p>
            <a:pPr algn="ctr"/>
            <a:r>
              <a:rPr lang="sv-SE" sz="28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Gill Sans Ultra Bold" pitchFamily="34" charset="0"/>
              </a:rPr>
              <a:t>TANTANGAN MENUJU ABAD - 21</a:t>
            </a:r>
            <a:endParaRPr lang="sv-SE" sz="28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outerShdw blurRad="50800" algn="tl" rotWithShape="0">
                  <a:srgbClr val="000000"/>
                </a:outerShdw>
              </a:effectLst>
              <a:latin typeface="Gill Sans Ultra Bold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454DB466-2629-4BBA-9A73-C5178E5A40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175"/>
          <a:stretch>
            <a:fillRect/>
          </a:stretch>
        </p:blipFill>
        <p:spPr bwMode="auto">
          <a:xfrm>
            <a:off x="9552385" y="136583"/>
            <a:ext cx="2373137" cy="1455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33485588"/>
      </p:ext>
    </p:extLst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6" presetClass="entr" presetSubtype="37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3" dur="5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 build="allAtOnce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>
            <a:extLst>
              <a:ext uri="{FF2B5EF4-FFF2-40B4-BE49-F238E27FC236}"/>
            </a:extLst>
          </p:cNvPr>
          <p:cNvSpPr/>
          <p:nvPr/>
        </p:nvSpPr>
        <p:spPr>
          <a:xfrm>
            <a:off x="1524000" y="0"/>
            <a:ext cx="9144000" cy="2933700"/>
          </a:xfrm>
          <a:prstGeom prst="rect">
            <a:avLst/>
          </a:prstGeom>
          <a:solidFill>
            <a:srgbClr val="0000CC"/>
          </a:solidFill>
          <a:ln>
            <a:noFill/>
            <a:prstDash val="solid"/>
          </a:ln>
        </p:spPr>
        <p:txBody>
          <a:bodyPr anchor="ctr" anchorCtr="1"/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id-ID" sz="2000" b="1" kern="0" dirty="0">
              <a:solidFill>
                <a:schemeClr val="bg1"/>
              </a:solidFill>
              <a:cs typeface="Arial" charset="0"/>
            </a:endParaRPr>
          </a:p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id-ID" sz="4800" b="1" kern="0" dirty="0">
                <a:solidFill>
                  <a:schemeClr val="bg1"/>
                </a:solidFill>
                <a:latin typeface="AR DARLING" pitchFamily="2" charset="0"/>
                <a:cs typeface="Arial" charset="0"/>
              </a:rPr>
              <a:t>GURU JAMANOW</a:t>
            </a:r>
          </a:p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id-ID" sz="4800" b="1" kern="0" dirty="0">
                <a:solidFill>
                  <a:schemeClr val="bg1"/>
                </a:solidFill>
                <a:effectLst>
                  <a:outerShdw dist="38096" dir="2700000">
                    <a:srgbClr val="000000"/>
                  </a:outerShdw>
                </a:effectLst>
                <a:latin typeface="AR DARLING" pitchFamily="2" charset="0"/>
                <a:cs typeface="Arial" charset="0"/>
              </a:rPr>
              <a:t>DAN NEXT GENERATION 2045</a:t>
            </a:r>
          </a:p>
        </p:txBody>
      </p:sp>
      <p:sp>
        <p:nvSpPr>
          <p:cNvPr id="2051" name="TextBox 4"/>
          <p:cNvSpPr txBox="1">
            <a:spLocks noChangeArrowheads="1"/>
          </p:cNvSpPr>
          <p:nvPr/>
        </p:nvSpPr>
        <p:spPr bwMode="auto">
          <a:xfrm>
            <a:off x="1579563" y="5310189"/>
            <a:ext cx="9144000" cy="954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Ctr="1">
            <a:spAutoFit/>
          </a:bodyPr>
          <a:lstStyle/>
          <a:p>
            <a:pPr algn="ctr" eaLnBrk="1" hangingPunct="1">
              <a:defRPr/>
            </a:pPr>
            <a:r>
              <a:rPr lang="id-ID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KETUA POKJAWAS PAI</a:t>
            </a:r>
          </a:p>
          <a:p>
            <a:pPr algn="ctr" eaLnBrk="1" hangingPunct="1">
              <a:defRPr/>
            </a:pPr>
            <a:r>
              <a:rPr lang="id-ID" altLang="en-US" sz="2800" b="1" dirty="0">
                <a:solidFill>
                  <a:srgbClr val="000000"/>
                </a:solidFill>
              </a:rPr>
              <a:t>KANTOR KEMENTERIAN AGAMA KAB. PONOROGO</a:t>
            </a:r>
            <a:endParaRPr lang="id-ID" altLang="en-US" dirty="0">
              <a:solidFill>
                <a:srgbClr val="000000"/>
              </a:solidFill>
            </a:endParaRPr>
          </a:p>
        </p:txBody>
      </p:sp>
      <p:sp>
        <p:nvSpPr>
          <p:cNvPr id="5" name="Slide Number Placeholder 6">
            <a:extLst>
              <a:ext uri="{FF2B5EF4-FFF2-40B4-BE49-F238E27FC236}"/>
            </a:extLst>
          </p:cNvPr>
          <p:cNvSpPr txBox="1"/>
          <p:nvPr/>
        </p:nvSpPr>
        <p:spPr>
          <a:xfrm>
            <a:off x="8077200" y="6356351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 algn="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id-ID" sz="1200" kern="0" dirty="0">
              <a:solidFill>
                <a:srgbClr val="898989"/>
              </a:solidFill>
              <a:latin typeface="Calibri"/>
              <a:cs typeface="Arial" charset="0"/>
            </a:endParaRPr>
          </a:p>
        </p:txBody>
      </p:sp>
      <p:sp>
        <p:nvSpPr>
          <p:cNvPr id="2053" name="TextBox 8"/>
          <p:cNvSpPr txBox="1">
            <a:spLocks noChangeArrowheads="1"/>
          </p:cNvSpPr>
          <p:nvPr/>
        </p:nvSpPr>
        <p:spPr bwMode="auto">
          <a:xfrm flipV="1">
            <a:off x="2535239" y="4786313"/>
            <a:ext cx="7121525" cy="677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solidFill>
                  <a:srgbClr val="0070C0"/>
                </a:solidFill>
              </a:rPr>
              <a:t> </a:t>
            </a:r>
            <a:endParaRPr lang="en-US" altLang="en-US" sz="2000" b="1"/>
          </a:p>
          <a:p>
            <a:pPr eaLnBrk="1" hangingPunct="1"/>
            <a:endParaRPr lang="en-US" altLang="en-US"/>
          </a:p>
        </p:txBody>
      </p:sp>
      <p:sp>
        <p:nvSpPr>
          <p:cNvPr id="8" name="TextBox 7">
            <a:extLst>
              <a:ext uri="{FF2B5EF4-FFF2-40B4-BE49-F238E27FC236}"/>
            </a:extLst>
          </p:cNvPr>
          <p:cNvSpPr txBox="1"/>
          <p:nvPr/>
        </p:nvSpPr>
        <p:spPr>
          <a:xfrm>
            <a:off x="1524000" y="3089275"/>
            <a:ext cx="9144000" cy="2432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endParaRPr lang="en-US" b="1" dirty="0">
              <a:cs typeface="Arial" charset="0"/>
            </a:endParaRPr>
          </a:p>
          <a:p>
            <a:pPr algn="ctr">
              <a:defRPr/>
            </a:pPr>
            <a:r>
              <a:rPr lang="id-ID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RUSLAN THOHIRIN, S.Ag, M.Si</a:t>
            </a:r>
            <a:endParaRPr lang="en-US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charset="0"/>
            </a:endParaRPr>
          </a:p>
          <a:p>
            <a:pPr algn="ctr">
              <a:defRPr/>
            </a:pPr>
            <a:r>
              <a:rPr lang="id-ID" sz="28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HP: </a:t>
            </a:r>
            <a:r>
              <a:rPr lang="en-US" sz="2800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081335777715</a:t>
            </a:r>
            <a:endParaRPr lang="en-US" sz="2800" b="1" dirty="0">
              <a:solidFill>
                <a:srgbClr val="0000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charset="0"/>
            </a:endParaRPr>
          </a:p>
          <a:p>
            <a:pPr algn="ctr">
              <a:defRPr/>
            </a:pPr>
            <a:r>
              <a:rPr lang="id-ID" sz="28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Email: </a:t>
            </a:r>
            <a:r>
              <a:rPr lang="id-ID" sz="28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  <a:hlinkClick r:id="rId3"/>
              </a:rPr>
              <a:t>thohirin@yahoo</a:t>
            </a:r>
            <a:r>
              <a:rPr lang="en-US" sz="28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  <a:hlinkClick r:id="rId3"/>
              </a:rPr>
              <a:t>.com</a:t>
            </a:r>
            <a:endParaRPr lang="en-US" sz="2000" b="1" dirty="0">
              <a:solidFill>
                <a:srgbClr val="0000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charset="0"/>
            </a:endParaRPr>
          </a:p>
          <a:p>
            <a:pPr algn="ctr">
              <a:defRPr/>
            </a:pPr>
            <a:endParaRPr 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charset="0"/>
            </a:endParaRPr>
          </a:p>
          <a:p>
            <a:pPr>
              <a:defRPr/>
            </a:pPr>
            <a:endParaRPr lang="en-US" dirty="0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453554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sz="3733" dirty="0" smtClean="0">
                <a:solidFill>
                  <a:schemeClr val="tx2">
                    <a:lumMod val="75000"/>
                  </a:schemeClr>
                </a:solidFill>
                <a:latin typeface="Arial Black" pitchFamily="34" charset="0"/>
              </a:rPr>
              <a:t>PERLU DIKETAHUI :</a:t>
            </a:r>
            <a:endParaRPr lang="ko-KR" altLang="en-US" sz="3733" dirty="0">
              <a:solidFill>
                <a:schemeClr val="tx2">
                  <a:lumMod val="75000"/>
                </a:schemeClr>
              </a:solidFill>
              <a:latin typeface="Arial Black" pitchFamily="34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0" y="0"/>
            <a:ext cx="1967541" cy="246889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>
              <a:latin typeface="Agency FB" pitchFamily="34" charset="0"/>
            </a:endParaRPr>
          </a:p>
        </p:txBody>
      </p:sp>
      <p:sp>
        <p:nvSpPr>
          <p:cNvPr id="40" name="Text Placeholder 1">
            <a:extLst>
              <a:ext uri="{FF2B5EF4-FFF2-40B4-BE49-F238E27FC236}">
                <a16:creationId xmlns:a16="http://schemas.microsoft.com/office/drawing/2014/main" xmlns="" id="{CB27BB64-B5A5-40BC-A6BF-C8D8207C46BE}"/>
              </a:ext>
            </a:extLst>
          </p:cNvPr>
          <p:cNvSpPr txBox="1">
            <a:spLocks/>
          </p:cNvSpPr>
          <p:nvPr/>
        </p:nvSpPr>
        <p:spPr>
          <a:xfrm>
            <a:off x="2255573" y="850403"/>
            <a:ext cx="9505056" cy="5650939"/>
          </a:xfrm>
          <a:prstGeom prst="rect">
            <a:avLst/>
          </a:prstGeom>
        </p:spPr>
        <p:txBody>
          <a:bodyPr anchor="ctr"/>
          <a:lstStyle>
            <a:lvl1pPr marL="0" indent="0" algn="l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3600" b="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n-ea"/>
                <a:cs typeface="Arial" pitchFamily="34" charset="0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80990" indent="-380990" algn="just">
              <a:buFont typeface="Wingdings" panose="05000000000000000000" pitchFamily="2" charset="2"/>
              <a:buChar char="q"/>
            </a:pPr>
            <a:r>
              <a:rPr lang="id-ID" altLang="ko-KR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Kekuatan </a:t>
            </a:r>
            <a:r>
              <a:rPr lang="id-ID" altLang="ko-KR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Kantor Wilayah Kementerian Agama Provinsi Jawa Timur </a:t>
            </a:r>
            <a:r>
              <a:rPr lang="id-ID" altLang="ko-KR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terdiri </a:t>
            </a:r>
            <a:r>
              <a:rPr lang="id-ID" altLang="ko-KR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dari : </a:t>
            </a:r>
          </a:p>
          <a:p>
            <a:pPr marL="840296" lvl="1" algn="just">
              <a:buFont typeface="+mj-lt"/>
              <a:buAutoNum type="arabicPeriod"/>
            </a:pPr>
            <a:r>
              <a:rPr lang="id-ID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Jumlah Kemenag Kab. / Kota sebanyak 38 Satker </a:t>
            </a:r>
          </a:p>
          <a:p>
            <a:pPr marL="840296" lvl="1" algn="just">
              <a:buFont typeface="+mj-lt"/>
              <a:buAutoNum type="arabicPeriod"/>
            </a:pPr>
            <a:r>
              <a:rPr lang="id-ID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Jumlah Madrasah Negeri sebanyak 435 Satker dengan rincian      MAN = 91, MTsN = 198, MIN = 146.</a:t>
            </a:r>
          </a:p>
          <a:p>
            <a:pPr marL="840296" lvl="1" algn="just">
              <a:buFont typeface="+mj-lt"/>
              <a:buAutoNum type="arabicPeriod"/>
            </a:pPr>
            <a:r>
              <a:rPr lang="id-ID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Jumlah Madrasah Swasta sebanyak 18.980 Lembaga dengan rincian MAS = 1.609, MTsS = 3.391, MIS = 7.099, RA = 6.884</a:t>
            </a:r>
          </a:p>
          <a:p>
            <a:pPr marL="840296" lvl="1" algn="just">
              <a:buFont typeface="+mj-lt"/>
              <a:buAutoNum type="arabicPeriod"/>
            </a:pPr>
            <a:r>
              <a:rPr lang="id-ID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Jumlah Guru PNS sebanyak 19.496 dan Non PNS Sebanyak 177.795</a:t>
            </a:r>
          </a:p>
        </p:txBody>
      </p:sp>
    </p:spTree>
    <p:extLst>
      <p:ext uri="{BB962C8B-B14F-4D97-AF65-F5344CB8AC3E}">
        <p14:creationId xmlns:p14="http://schemas.microsoft.com/office/powerpoint/2010/main" val="16326080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sz="3733" dirty="0" smtClean="0">
                <a:solidFill>
                  <a:schemeClr val="tx2">
                    <a:lumMod val="75000"/>
                  </a:schemeClr>
                </a:solidFill>
                <a:latin typeface="Arial Black" pitchFamily="34" charset="0"/>
              </a:rPr>
              <a:t>PERLU DIKETAHUI :</a:t>
            </a:r>
            <a:endParaRPr lang="ko-KR" altLang="en-US" sz="3733" dirty="0">
              <a:solidFill>
                <a:schemeClr val="tx2">
                  <a:lumMod val="75000"/>
                </a:schemeClr>
              </a:solidFill>
              <a:latin typeface="Arial Black" pitchFamily="34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0" y="0"/>
            <a:ext cx="1967541" cy="246889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>
              <a:latin typeface="Agency FB" pitchFamily="34" charset="0"/>
            </a:endParaRPr>
          </a:p>
        </p:txBody>
      </p:sp>
      <p:sp>
        <p:nvSpPr>
          <p:cNvPr id="40" name="Text Placeholder 1">
            <a:extLst>
              <a:ext uri="{FF2B5EF4-FFF2-40B4-BE49-F238E27FC236}">
                <a16:creationId xmlns:a16="http://schemas.microsoft.com/office/drawing/2014/main" xmlns="" id="{CB27BB64-B5A5-40BC-A6BF-C8D8207C46BE}"/>
              </a:ext>
            </a:extLst>
          </p:cNvPr>
          <p:cNvSpPr txBox="1">
            <a:spLocks/>
          </p:cNvSpPr>
          <p:nvPr/>
        </p:nvSpPr>
        <p:spPr>
          <a:xfrm>
            <a:off x="2255573" y="850403"/>
            <a:ext cx="9505056" cy="5650939"/>
          </a:xfrm>
          <a:prstGeom prst="rect">
            <a:avLst/>
          </a:prstGeom>
        </p:spPr>
        <p:txBody>
          <a:bodyPr anchor="ctr"/>
          <a:lstStyle>
            <a:lvl1pPr marL="0" indent="0" algn="l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3600" b="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n-ea"/>
                <a:cs typeface="Arial" pitchFamily="34" charset="0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80990" indent="-380990" algn="just">
              <a:buFont typeface="Wingdings" panose="05000000000000000000" pitchFamily="2" charset="2"/>
              <a:buChar char="q"/>
            </a:pPr>
            <a:r>
              <a:rPr lang="id-ID" altLang="ko-KR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Kekuatan </a:t>
            </a:r>
            <a:r>
              <a:rPr lang="id-ID" altLang="ko-KR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Kantor Wilayah Kementerian Agama </a:t>
            </a:r>
            <a:r>
              <a:rPr lang="en-US" altLang="ko-KR" sz="2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Kabupaten</a:t>
            </a:r>
            <a:r>
              <a:rPr lang="en-US" altLang="ko-KR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ko-KR" sz="2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Ponorogo</a:t>
            </a:r>
            <a:r>
              <a:rPr lang="en-US" altLang="ko-KR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id-ID" altLang="ko-KR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erdiri </a:t>
            </a:r>
            <a:r>
              <a:rPr lang="id-ID" altLang="ko-KR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dari : </a:t>
            </a:r>
          </a:p>
          <a:p>
            <a:pPr marL="840296" lvl="1" algn="just">
              <a:buFont typeface="+mj-lt"/>
              <a:buAutoNum type="arabicPeriod"/>
            </a:pPr>
            <a:r>
              <a:rPr lang="id-ID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Jumlah </a:t>
            </a:r>
            <a:r>
              <a:rPr lang="id-ID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Madrasah </a:t>
            </a:r>
            <a:r>
              <a:rPr lang="id-ID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Negeri</a:t>
            </a:r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altLang="ko-KR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Swasta</a:t>
            </a:r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d-ID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sebanyak 5</a:t>
            </a:r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40</a:t>
            </a:r>
            <a:r>
              <a:rPr lang="id-ID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d-ID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Satker </a:t>
            </a:r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id-ID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engan </a:t>
            </a:r>
            <a:r>
              <a:rPr lang="id-ID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rincian </a:t>
            </a:r>
            <a:r>
              <a:rPr lang="id-ID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 </a:t>
            </a:r>
            <a:r>
              <a:rPr lang="id-ID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66</a:t>
            </a:r>
            <a:r>
              <a:rPr lang="id-ID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MTs </a:t>
            </a:r>
            <a:r>
              <a:rPr lang="id-ID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id-ID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id-ID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id-ID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MIS = </a:t>
            </a:r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115</a:t>
            </a:r>
            <a:r>
              <a:rPr lang="id-ID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id-ID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RA = </a:t>
            </a:r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269</a:t>
            </a:r>
            <a:endParaRPr lang="id-ID" altLang="ko-K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40296" lvl="1" algn="just">
              <a:buFont typeface="+mj-lt"/>
              <a:buAutoNum type="arabicPeriod"/>
            </a:pPr>
            <a:r>
              <a:rPr lang="id-ID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Jumlah </a:t>
            </a:r>
            <a:r>
              <a:rPr lang="id-ID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Guru</a:t>
            </a:r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4.741 orang </a:t>
            </a:r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 </a:t>
            </a:r>
            <a:r>
              <a:rPr lang="id-ID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 </a:t>
            </a:r>
            <a:r>
              <a:rPr lang="id-ID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1.022</a:t>
            </a:r>
            <a:r>
              <a:rPr lang="id-ID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id-ID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MTs = </a:t>
            </a:r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1.459</a:t>
            </a:r>
            <a:r>
              <a:rPr lang="id-ID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id-ID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MIS = </a:t>
            </a:r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1.353</a:t>
            </a:r>
            <a:r>
              <a:rPr lang="id-ID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id-ID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RA = </a:t>
            </a:r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907</a:t>
            </a:r>
            <a:endParaRPr lang="id-ID" altLang="ko-K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40296" lvl="1" algn="just">
              <a:buFont typeface="+mj-lt"/>
              <a:buAutoNum type="arabicPeriod"/>
            </a:pPr>
            <a:r>
              <a:rPr lang="id-ID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Jumlah </a:t>
            </a:r>
            <a:r>
              <a:rPr lang="en-US" altLang="ko-KR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Murid</a:t>
            </a:r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52.685 </a:t>
            </a:r>
            <a:r>
              <a:rPr lang="en-US" altLang="ko-KR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anak</a:t>
            </a:r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</a:t>
            </a:r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d-ID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 = </a:t>
            </a:r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10.424</a:t>
            </a:r>
            <a:r>
              <a:rPr lang="id-ID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id-ID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MTs = </a:t>
            </a:r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10.424</a:t>
            </a:r>
            <a:r>
              <a:rPr lang="id-ID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id-ID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MIS = </a:t>
            </a:r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16.768</a:t>
            </a:r>
            <a:r>
              <a:rPr lang="id-ID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id-ID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RA = </a:t>
            </a:r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10.075</a:t>
            </a:r>
            <a:endParaRPr lang="id-ID" altLang="ko-K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40296" lvl="1" algn="just">
              <a:buFont typeface="+mj-lt"/>
              <a:buAutoNum type="arabicPeriod"/>
            </a:pPr>
            <a:endParaRPr lang="id-ID" altLang="ko-K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54546" lvl="1" indent="0" algn="just">
              <a:buNone/>
            </a:pPr>
            <a:endParaRPr lang="id-ID" altLang="ko-K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0281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>
          <a:xfrm>
            <a:off x="2136775" y="228600"/>
            <a:ext cx="8153400" cy="990600"/>
          </a:xfrm>
        </p:spPr>
        <p:txBody>
          <a:bodyPr/>
          <a:lstStyle/>
          <a:p>
            <a:pPr algn="ctr" eaLnBrk="1" hangingPunct="1"/>
            <a:r>
              <a:rPr lang="id-ID" altLang="en-US" sz="3600">
                <a:solidFill>
                  <a:srgbClr val="FF0000"/>
                </a:solidFill>
              </a:rPr>
              <a:t>ELEMEN POKOK KARAKTERISTIK GURU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sz="quarter" idx="1"/>
          </p:nvPr>
        </p:nvGraphicFramePr>
        <p:xfrm>
          <a:off x="1809750" y="1643063"/>
          <a:ext cx="8572500" cy="4429124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4286250"/>
                <a:gridCol w="4286250"/>
              </a:tblGrid>
              <a:tr h="656166">
                <a:tc gridSpan="2">
                  <a:txBody>
                    <a:bodyPr/>
                    <a:lstStyle/>
                    <a:p>
                      <a:pPr algn="ctr"/>
                      <a:r>
                        <a:rPr lang="id-ID" sz="2400" dirty="0" smtClean="0">
                          <a:solidFill>
                            <a:schemeClr val="tx1"/>
                          </a:solidFill>
                        </a:rPr>
                        <a:t>1. </a:t>
                      </a:r>
                      <a:r>
                        <a:rPr lang="id-ID" sz="2400" i="1" dirty="0" smtClean="0">
                          <a:solidFill>
                            <a:schemeClr val="tx1"/>
                          </a:solidFill>
                        </a:rPr>
                        <a:t>Level of Comitment</a:t>
                      </a:r>
                      <a:endParaRPr lang="id-ID" sz="2400" b="1" i="1" dirty="0">
                        <a:solidFill>
                          <a:schemeClr val="tx1"/>
                        </a:solidFill>
                      </a:endParaRPr>
                    </a:p>
                  </a:txBody>
                  <a:tcPr marL="91439" marR="91439"/>
                </a:tc>
                <a:tc hMerge="1"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</a:tr>
              <a:tr h="656166">
                <a:tc>
                  <a:txBody>
                    <a:bodyPr/>
                    <a:lstStyle/>
                    <a:p>
                      <a:r>
                        <a:rPr lang="id-ID" sz="2400" b="1" dirty="0" smtClean="0">
                          <a:solidFill>
                            <a:schemeClr val="accent5">
                              <a:lumMod val="10000"/>
                            </a:schemeClr>
                          </a:solidFill>
                        </a:rPr>
                        <a:t>Rendah</a:t>
                      </a:r>
                      <a:endParaRPr lang="id-ID" sz="2400" b="1" dirty="0">
                        <a:solidFill>
                          <a:schemeClr val="accent5">
                            <a:lumMod val="10000"/>
                          </a:schemeClr>
                        </a:solidFill>
                      </a:endParaRPr>
                    </a:p>
                  </a:txBody>
                  <a:tcPr marL="91439" marR="91439"/>
                </a:tc>
                <a:tc>
                  <a:txBody>
                    <a:bodyPr/>
                    <a:lstStyle/>
                    <a:p>
                      <a:r>
                        <a:rPr lang="id-ID" sz="2400" b="1" dirty="0" smtClean="0">
                          <a:solidFill>
                            <a:schemeClr val="accent5">
                              <a:lumMod val="10000"/>
                            </a:schemeClr>
                          </a:solidFill>
                        </a:rPr>
                        <a:t>Tinggi</a:t>
                      </a:r>
                      <a:endParaRPr lang="id-ID" sz="2400" b="1" dirty="0">
                        <a:solidFill>
                          <a:schemeClr val="accent5">
                            <a:lumMod val="10000"/>
                          </a:schemeClr>
                        </a:solidFill>
                      </a:endParaRPr>
                    </a:p>
                  </a:txBody>
                  <a:tcPr marL="91439" marR="91439"/>
                </a:tc>
              </a:tr>
              <a:tr h="3116792">
                <a:tc>
                  <a:txBody>
                    <a:bodyPr/>
                    <a:lstStyle/>
                    <a:p>
                      <a:pPr marL="342900" indent="-342900">
                        <a:buAutoNum type="arabicPeriod"/>
                      </a:pPr>
                      <a:r>
                        <a:rPr lang="id-ID" sz="2400" dirty="0" smtClean="0">
                          <a:solidFill>
                            <a:schemeClr val="accent5">
                              <a:lumMod val="10000"/>
                            </a:schemeClr>
                          </a:solidFill>
                        </a:rPr>
                        <a:t>Memiliki kepedulian</a:t>
                      </a:r>
                      <a:r>
                        <a:rPr lang="id-ID" sz="2400" baseline="0" dirty="0" smtClean="0">
                          <a:solidFill>
                            <a:schemeClr val="accent5">
                              <a:lumMod val="10000"/>
                            </a:schemeClr>
                          </a:solidFill>
                        </a:rPr>
                        <a:t> rendah terhadap siswa</a:t>
                      </a:r>
                    </a:p>
                    <a:p>
                      <a:pPr marL="342900" indent="-342900">
                        <a:buAutoNum type="arabicPeriod"/>
                      </a:pPr>
                      <a:endParaRPr lang="id-ID" sz="2400" baseline="0" dirty="0" smtClean="0">
                        <a:solidFill>
                          <a:schemeClr val="accent5">
                            <a:lumMod val="10000"/>
                          </a:schemeClr>
                        </a:solidFill>
                      </a:endParaRPr>
                    </a:p>
                    <a:p>
                      <a:pPr marL="342900" indent="-342900">
                        <a:buAutoNum type="arabicPeriod"/>
                      </a:pPr>
                      <a:r>
                        <a:rPr lang="id-ID" sz="2400" baseline="0" dirty="0" smtClean="0">
                          <a:solidFill>
                            <a:schemeClr val="accent5">
                              <a:lumMod val="10000"/>
                            </a:schemeClr>
                          </a:solidFill>
                        </a:rPr>
                        <a:t>Menyediakan waktu/energi yang terbatas</a:t>
                      </a:r>
                    </a:p>
                    <a:p>
                      <a:pPr marL="342900" indent="-342900">
                        <a:buAutoNum type="arabicPeriod"/>
                      </a:pPr>
                      <a:endParaRPr lang="id-ID" sz="2400" baseline="0" dirty="0" smtClean="0">
                        <a:solidFill>
                          <a:schemeClr val="accent5">
                            <a:lumMod val="10000"/>
                          </a:schemeClr>
                        </a:solidFill>
                      </a:endParaRPr>
                    </a:p>
                    <a:p>
                      <a:pPr marL="342900" indent="-342900">
                        <a:buAutoNum type="arabicPeriod"/>
                      </a:pPr>
                      <a:r>
                        <a:rPr lang="id-ID" sz="2400" baseline="0" dirty="0" smtClean="0">
                          <a:solidFill>
                            <a:schemeClr val="accent5">
                              <a:lumMod val="10000"/>
                            </a:schemeClr>
                          </a:solidFill>
                        </a:rPr>
                        <a:t>Hanya peduli terhadap tugasnya sendiri</a:t>
                      </a:r>
                      <a:endParaRPr lang="id-ID" sz="2400" b="1" dirty="0">
                        <a:solidFill>
                          <a:schemeClr val="accent5">
                            <a:lumMod val="10000"/>
                          </a:schemeClr>
                        </a:solidFill>
                      </a:endParaRPr>
                    </a:p>
                  </a:txBody>
                  <a:tcPr marL="91439" marR="91439"/>
                </a:tc>
                <a:tc>
                  <a:txBody>
                    <a:bodyPr/>
                    <a:lstStyle/>
                    <a:p>
                      <a:pPr marL="342900" indent="-342900">
                        <a:buAutoNum type="arabicPeriod"/>
                      </a:pPr>
                      <a:r>
                        <a:rPr lang="id-ID" sz="2400" dirty="0" smtClean="0">
                          <a:solidFill>
                            <a:schemeClr val="accent5">
                              <a:lumMod val="10000"/>
                            </a:schemeClr>
                          </a:solidFill>
                        </a:rPr>
                        <a:t>Memiliki kepedulian tinggi terhadap siswa</a:t>
                      </a:r>
                    </a:p>
                    <a:p>
                      <a:pPr marL="342900" indent="-342900">
                        <a:buAutoNum type="arabicPeriod"/>
                      </a:pPr>
                      <a:endParaRPr lang="id-ID" sz="2400" dirty="0" smtClean="0">
                        <a:solidFill>
                          <a:schemeClr val="accent5">
                            <a:lumMod val="10000"/>
                          </a:schemeClr>
                        </a:solidFill>
                      </a:endParaRPr>
                    </a:p>
                    <a:p>
                      <a:pPr marL="342900" indent="-342900">
                        <a:buAutoNum type="arabicPeriod"/>
                      </a:pPr>
                      <a:r>
                        <a:rPr lang="id-ID" sz="2400" dirty="0" smtClean="0">
                          <a:solidFill>
                            <a:schemeClr val="accent5">
                              <a:lumMod val="10000"/>
                            </a:schemeClr>
                          </a:solidFill>
                        </a:rPr>
                        <a:t>Menyediakan waktu dan energi ekstra</a:t>
                      </a:r>
                    </a:p>
                    <a:p>
                      <a:pPr marL="342900" indent="-342900">
                        <a:buAutoNum type="arabicPeriod"/>
                      </a:pPr>
                      <a:endParaRPr lang="id-ID" sz="2400" dirty="0" smtClean="0">
                        <a:solidFill>
                          <a:schemeClr val="accent5">
                            <a:lumMod val="10000"/>
                          </a:schemeClr>
                        </a:solidFill>
                      </a:endParaRPr>
                    </a:p>
                    <a:p>
                      <a:pPr marL="342900" indent="-342900">
                        <a:buAutoNum type="arabicPeriod"/>
                      </a:pPr>
                      <a:r>
                        <a:rPr lang="id-ID" sz="2400" dirty="0" smtClean="0">
                          <a:solidFill>
                            <a:schemeClr val="accent5">
                              <a:lumMod val="10000"/>
                            </a:schemeClr>
                          </a:solidFill>
                        </a:rPr>
                        <a:t>Peduli terhadap tugasnya sendiri dan orang lain.</a:t>
                      </a:r>
                      <a:endParaRPr lang="id-ID" sz="2400" b="1" dirty="0">
                        <a:solidFill>
                          <a:schemeClr val="accent5">
                            <a:lumMod val="10000"/>
                          </a:schemeClr>
                        </a:solidFill>
                      </a:endParaRPr>
                    </a:p>
                  </a:txBody>
                  <a:tcPr marL="91439" marR="91439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746536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>
          <a:xfrm>
            <a:off x="1981200" y="346076"/>
            <a:ext cx="8229600" cy="582613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id-ID" altLang="en-US" sz="3600">
                <a:solidFill>
                  <a:srgbClr val="FF0000"/>
                </a:solidFill>
              </a:rPr>
              <a:t>ELEMEN POKOK KARAKTERISTIK GURU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sz="quarter" idx="1"/>
          </p:nvPr>
        </p:nvGraphicFramePr>
        <p:xfrm>
          <a:off x="1771650" y="1577976"/>
          <a:ext cx="8610600" cy="5065713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2870200"/>
                <a:gridCol w="2870200"/>
                <a:gridCol w="2870200"/>
              </a:tblGrid>
              <a:tr h="532908">
                <a:tc gridSpan="3">
                  <a:txBody>
                    <a:bodyPr/>
                    <a:lstStyle/>
                    <a:p>
                      <a:pPr algn="ctr"/>
                      <a:r>
                        <a:rPr lang="id-ID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2. </a:t>
                      </a:r>
                      <a:r>
                        <a:rPr lang="id-ID" sz="1800" b="1" i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Level of Abstraction </a:t>
                      </a:r>
                      <a:endParaRPr lang="id-ID" sz="1800" b="1" i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id-ID" sz="2000" b="1" dirty="0"/>
                    </a:p>
                  </a:txBody>
                  <a:tcPr/>
                </a:tc>
              </a:tr>
              <a:tr h="532908">
                <a:tc>
                  <a:txBody>
                    <a:bodyPr/>
                    <a:lstStyle/>
                    <a:p>
                      <a:r>
                        <a:rPr lang="id-ID" sz="1800" b="1" dirty="0" smtClean="0">
                          <a:solidFill>
                            <a:schemeClr val="accent5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Rendah</a:t>
                      </a:r>
                      <a:endParaRPr lang="id-ID" sz="1800" b="1" dirty="0">
                        <a:solidFill>
                          <a:schemeClr val="accent5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1800" b="1" dirty="0" smtClean="0">
                          <a:solidFill>
                            <a:schemeClr val="accent5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Sedang</a:t>
                      </a:r>
                      <a:endParaRPr lang="id-ID" sz="1800" b="1" dirty="0">
                        <a:solidFill>
                          <a:schemeClr val="accent5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1800" b="1" dirty="0" smtClean="0">
                          <a:solidFill>
                            <a:schemeClr val="accent5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Tinggi</a:t>
                      </a:r>
                      <a:endParaRPr lang="id-ID" sz="1800" b="1" dirty="0">
                        <a:solidFill>
                          <a:schemeClr val="accent5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999897">
                <a:tc>
                  <a:txBody>
                    <a:bodyPr/>
                    <a:lstStyle/>
                    <a:p>
                      <a:pPr marL="342900" indent="-342900">
                        <a:buAutoNum type="arabicPeriod"/>
                      </a:pPr>
                      <a:r>
                        <a:rPr lang="id-ID" sz="1800" b="0" baseline="0" dirty="0" smtClean="0">
                          <a:solidFill>
                            <a:schemeClr val="accent5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Bingung menghadapi masalah</a:t>
                      </a:r>
                    </a:p>
                    <a:p>
                      <a:pPr marL="342900" indent="-342900">
                        <a:buAutoNum type="arabicPeriod"/>
                      </a:pPr>
                      <a:endParaRPr lang="id-ID" sz="1800" b="0" baseline="0" dirty="0" smtClean="0">
                        <a:solidFill>
                          <a:schemeClr val="accent5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marL="342900" indent="-342900">
                        <a:buAutoNum type="arabicPeriod"/>
                      </a:pPr>
                      <a:r>
                        <a:rPr lang="id-ID" sz="1800" b="0" baseline="0" dirty="0" smtClean="0">
                          <a:solidFill>
                            <a:schemeClr val="accent5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Tidak tahu apa yang dapat dikerjakan (</a:t>
                      </a:r>
                      <a:r>
                        <a:rPr lang="id-ID" sz="1800" b="0" i="1" baseline="0" dirty="0" smtClean="0">
                          <a:solidFill>
                            <a:schemeClr val="accent5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show me)</a:t>
                      </a:r>
                      <a:endParaRPr lang="id-ID" sz="1800" b="0" baseline="0" dirty="0" smtClean="0">
                        <a:solidFill>
                          <a:schemeClr val="accent5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marL="342900" indent="-342900">
                        <a:buNone/>
                      </a:pPr>
                      <a:endParaRPr lang="id-ID" sz="1800" b="0" baseline="0" dirty="0" smtClean="0">
                        <a:solidFill>
                          <a:schemeClr val="accent5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marL="342900" indent="-342900">
                        <a:buNone/>
                      </a:pPr>
                      <a:r>
                        <a:rPr lang="id-ID" sz="1800" b="0" baseline="0" dirty="0" smtClean="0">
                          <a:solidFill>
                            <a:schemeClr val="accent5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3.   Memiliki satu atau dua kebiasaan dalam memecahkan masalah</a:t>
                      </a:r>
                      <a:endParaRPr lang="id-ID" sz="1800" b="0" dirty="0">
                        <a:solidFill>
                          <a:schemeClr val="accent5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AutoNum type="arabicPeriod"/>
                      </a:pPr>
                      <a:r>
                        <a:rPr lang="id-ID" sz="1800" b="0" dirty="0" smtClean="0">
                          <a:solidFill>
                            <a:schemeClr val="accent5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Dapat menemukan masalah</a:t>
                      </a:r>
                    </a:p>
                    <a:p>
                      <a:pPr marL="342900" indent="-342900">
                        <a:buAutoNum type="arabicPeriod"/>
                      </a:pPr>
                      <a:endParaRPr lang="id-ID" sz="1800" b="0" dirty="0" smtClean="0">
                        <a:solidFill>
                          <a:schemeClr val="accent5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marL="342900" indent="-342900">
                        <a:buAutoNum type="arabicPeriod"/>
                      </a:pPr>
                      <a:r>
                        <a:rPr lang="id-ID" sz="1800" b="0" dirty="0" smtClean="0">
                          <a:solidFill>
                            <a:schemeClr val="accent5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Dapat</a:t>
                      </a:r>
                      <a:r>
                        <a:rPr lang="id-ID" sz="1800" b="0" baseline="0" dirty="0" smtClean="0">
                          <a:solidFill>
                            <a:schemeClr val="accent5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mengembangkan satu atau dua tanggapan terhadap masalah</a:t>
                      </a:r>
                      <a:r>
                        <a:rPr lang="id-ID" sz="1800" b="0" dirty="0" smtClean="0">
                          <a:solidFill>
                            <a:schemeClr val="accent5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.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id-ID" sz="1800" b="0" dirty="0" smtClean="0">
                          <a:solidFill>
                            <a:schemeClr val="accent5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Mengalami kesulitan berpikir dgn cara komprehensif</a:t>
                      </a:r>
                      <a:endParaRPr lang="id-ID" sz="1800" b="0" dirty="0">
                        <a:solidFill>
                          <a:schemeClr val="accent5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AutoNum type="arabicPeriod"/>
                      </a:pPr>
                      <a:r>
                        <a:rPr lang="id-ID" sz="1800" b="0" dirty="0" smtClean="0">
                          <a:solidFill>
                            <a:schemeClr val="accent5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Dapat meninjau masalah dari berbagai sudut pandang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id-ID" sz="1800" b="0" dirty="0" smtClean="0">
                          <a:solidFill>
                            <a:schemeClr val="accent5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Dapat</a:t>
                      </a:r>
                      <a:r>
                        <a:rPr lang="id-ID" sz="1800" b="0" baseline="0" dirty="0" smtClean="0">
                          <a:solidFill>
                            <a:schemeClr val="accent5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mengembangkan banyak alternatif.</a:t>
                      </a:r>
                    </a:p>
                    <a:p>
                      <a:pPr marL="342900" indent="-342900">
                        <a:buAutoNum type="arabicPeriod"/>
                      </a:pPr>
                      <a:endParaRPr lang="id-ID" sz="1800" b="0" baseline="0" dirty="0" smtClean="0">
                        <a:solidFill>
                          <a:schemeClr val="accent5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marL="342900" indent="-342900">
                        <a:buAutoNum type="arabicPeriod"/>
                      </a:pPr>
                      <a:r>
                        <a:rPr lang="id-ID" sz="1800" b="0" baseline="0" dirty="0" smtClean="0">
                          <a:solidFill>
                            <a:schemeClr val="accent5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Dapat memilih rencana terbaik dan berpikir secara sistematis.</a:t>
                      </a:r>
                      <a:endParaRPr lang="id-ID" sz="1800" b="0" dirty="0">
                        <a:solidFill>
                          <a:schemeClr val="accent5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098200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>
          <a:xfrm>
            <a:off x="1981200" y="71438"/>
            <a:ext cx="8229600" cy="1143000"/>
          </a:xfrm>
        </p:spPr>
        <p:txBody>
          <a:bodyPr/>
          <a:lstStyle/>
          <a:p>
            <a:pPr eaLnBrk="1" hangingPunct="1"/>
            <a:r>
              <a:rPr lang="id-ID" altLang="en-US" smtClean="0">
                <a:solidFill>
                  <a:srgbClr val="FF0000"/>
                </a:solidFill>
              </a:rPr>
              <a:t>KATEGORI GURU</a:t>
            </a: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sz="quarter" idx="1"/>
          </p:nvPr>
        </p:nvGraphicFramePr>
        <p:xfrm>
          <a:off x="2136775" y="1862158"/>
          <a:ext cx="8153400" cy="4495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cxnSp>
        <p:nvCxnSpPr>
          <p:cNvPr id="7" name="Straight Connector 6"/>
          <p:cNvCxnSpPr/>
          <p:nvPr/>
        </p:nvCxnSpPr>
        <p:spPr>
          <a:xfrm rot="16200000" flipH="1">
            <a:off x="3878263" y="3997326"/>
            <a:ext cx="4646613" cy="74612"/>
          </a:xfrm>
          <a:prstGeom prst="line">
            <a:avLst/>
          </a:prstGeom>
          <a:ln w="63500">
            <a:solidFill>
              <a:srgbClr val="C00000"/>
            </a:solidFill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2895600" y="4071939"/>
            <a:ext cx="6248400" cy="1587"/>
          </a:xfrm>
          <a:prstGeom prst="line">
            <a:avLst/>
          </a:prstGeom>
          <a:ln w="63500">
            <a:solidFill>
              <a:srgbClr val="C00000"/>
            </a:solidFill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sp>
        <p:nvSpPr>
          <p:cNvPr id="20486" name="TextBox 10"/>
          <p:cNvSpPr txBox="1">
            <a:spLocks noChangeArrowheads="1"/>
          </p:cNvSpPr>
          <p:nvPr/>
        </p:nvSpPr>
        <p:spPr bwMode="auto">
          <a:xfrm>
            <a:off x="8553450" y="3773488"/>
            <a:ext cx="182880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id-ID" altLang="en-US" b="1">
                <a:latin typeface="Lucida Sans Unicode" panose="020B0602030504020204" pitchFamily="34" charset="0"/>
              </a:rPr>
              <a:t>Komitmen (Tinggi)</a:t>
            </a:r>
          </a:p>
        </p:txBody>
      </p:sp>
      <p:sp>
        <p:nvSpPr>
          <p:cNvPr id="20487" name="TextBox 11"/>
          <p:cNvSpPr txBox="1">
            <a:spLocks noChangeArrowheads="1"/>
          </p:cNvSpPr>
          <p:nvPr/>
        </p:nvSpPr>
        <p:spPr bwMode="auto">
          <a:xfrm>
            <a:off x="4595814" y="1487489"/>
            <a:ext cx="4071937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id-ID" altLang="en-US" b="1">
                <a:latin typeface="Lucida Sans Unicode" panose="020B0602030504020204" pitchFamily="34" charset="0"/>
              </a:rPr>
              <a:t>Kompetensi/ Abstraksi (Tinggi)</a:t>
            </a:r>
          </a:p>
        </p:txBody>
      </p:sp>
      <p:sp>
        <p:nvSpPr>
          <p:cNvPr id="20488" name="TextBox 10"/>
          <p:cNvSpPr txBox="1">
            <a:spLocks noChangeArrowheads="1"/>
          </p:cNvSpPr>
          <p:nvPr/>
        </p:nvSpPr>
        <p:spPr bwMode="auto">
          <a:xfrm>
            <a:off x="1695450" y="3714751"/>
            <a:ext cx="18288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id-ID" altLang="en-US" b="1">
                <a:latin typeface="Lucida Sans Unicode" panose="020B0602030504020204" pitchFamily="34" charset="0"/>
              </a:rPr>
              <a:t>Komitmen (Rendah)</a:t>
            </a:r>
          </a:p>
        </p:txBody>
      </p:sp>
      <p:sp>
        <p:nvSpPr>
          <p:cNvPr id="20489" name="TextBox 11"/>
          <p:cNvSpPr txBox="1">
            <a:spLocks noChangeArrowheads="1"/>
          </p:cNvSpPr>
          <p:nvPr/>
        </p:nvSpPr>
        <p:spPr bwMode="auto">
          <a:xfrm>
            <a:off x="4238626" y="6202364"/>
            <a:ext cx="42767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id-ID" altLang="en-US" b="1">
                <a:latin typeface="Lucida Sans Unicode" panose="020B0602030504020204" pitchFamily="34" charset="0"/>
              </a:rPr>
              <a:t>Kompetensi/ Abstraksi (Rendah)</a:t>
            </a:r>
          </a:p>
        </p:txBody>
      </p:sp>
    </p:spTree>
    <p:extLst>
      <p:ext uri="{BB962C8B-B14F-4D97-AF65-F5344CB8AC3E}">
        <p14:creationId xmlns:p14="http://schemas.microsoft.com/office/powerpoint/2010/main" val="10523258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04" t="35039" r="35275" b="28256"/>
          <a:stretch>
            <a:fillRect/>
          </a:stretch>
        </p:blipFill>
        <p:spPr>
          <a:xfrm>
            <a:off x="1524000" y="0"/>
            <a:ext cx="9144000" cy="6858000"/>
          </a:xfrm>
          <a:noFill/>
        </p:spPr>
      </p:pic>
    </p:spTree>
    <p:extLst>
      <p:ext uri="{BB962C8B-B14F-4D97-AF65-F5344CB8AC3E}">
        <p14:creationId xmlns:p14="http://schemas.microsoft.com/office/powerpoint/2010/main" val="42198664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37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/>
          </p:cNvSpPr>
          <p:nvPr>
            <p:ph type="title"/>
          </p:nvPr>
        </p:nvSpPr>
        <p:spPr>
          <a:xfrm>
            <a:off x="2136775" y="228600"/>
            <a:ext cx="8153400" cy="990600"/>
          </a:xfrm>
        </p:spPr>
        <p:txBody>
          <a:bodyPr/>
          <a:lstStyle/>
          <a:p>
            <a:pPr eaLnBrk="1" hangingPunct="1"/>
            <a:endParaRPr lang="en-US" altLang="en-US" smtClean="0"/>
          </a:p>
        </p:txBody>
      </p:sp>
      <p:pic>
        <p:nvPicPr>
          <p:cNvPr id="56322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85" t="25703" r="35275" b="27580"/>
          <a:stretch>
            <a:fillRect/>
          </a:stretch>
        </p:blipFill>
        <p:spPr>
          <a:xfrm>
            <a:off x="1524000" y="0"/>
            <a:ext cx="9144000" cy="6858000"/>
          </a:xfrm>
          <a:noFill/>
        </p:spPr>
      </p:pic>
    </p:spTree>
    <p:extLst>
      <p:ext uri="{BB962C8B-B14F-4D97-AF65-F5344CB8AC3E}">
        <p14:creationId xmlns:p14="http://schemas.microsoft.com/office/powerpoint/2010/main" val="909154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563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41" t="27083" r="27965" b="29167"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77218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56" t="21875" r="39677" b="26042"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72041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583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ridging Our Future (long)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867891" y="72737"/>
            <a:ext cx="94072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dirty="0" smtClean="0">
                <a:solidFill>
                  <a:schemeClr val="bg1"/>
                </a:solidFill>
              </a:rPr>
              <a:t>VIDEO ABAD 21  GURU HEBAT BERMARTABAT</a:t>
            </a:r>
            <a:endParaRPr lang="en-US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94166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49</TotalTime>
  <Words>351</Words>
  <Application>Microsoft Office PowerPoint</Application>
  <PresentationFormat>Widescreen</PresentationFormat>
  <Paragraphs>72</Paragraphs>
  <Slides>12</Slides>
  <Notes>1</Notes>
  <HiddenSlides>0</HiddenSlides>
  <MMClips>1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25" baseType="lpstr">
      <vt:lpstr>맑은 고딕</vt:lpstr>
      <vt:lpstr>Agency FB</vt:lpstr>
      <vt:lpstr>AR DARLING</vt:lpstr>
      <vt:lpstr>Arial</vt:lpstr>
      <vt:lpstr>Arial Black</vt:lpstr>
      <vt:lpstr>Calibri</vt:lpstr>
      <vt:lpstr>Calibri Light</vt:lpstr>
      <vt:lpstr>Gill Sans Ultra Bold</vt:lpstr>
      <vt:lpstr>Lucida Sans Unicode</vt:lpstr>
      <vt:lpstr>Showcard Gothic</vt:lpstr>
      <vt:lpstr>Times New Roman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ELEMEN POKOK KARAKTERISTIK GURU</vt:lpstr>
      <vt:lpstr>ELEMEN POKOK KARAKTERISTIK GURU</vt:lpstr>
      <vt:lpstr>KATEGORI GURU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owner one</dc:creator>
  <cp:lastModifiedBy>owner one</cp:lastModifiedBy>
  <cp:revision>4</cp:revision>
  <dcterms:created xsi:type="dcterms:W3CDTF">2021-05-24T11:36:11Z</dcterms:created>
  <dcterms:modified xsi:type="dcterms:W3CDTF">2021-10-01T07:29:40Z</dcterms:modified>
</cp:coreProperties>
</file>